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56" r:id="rId2"/>
  </p:sldIdLst>
  <p:sldSz cx="6858000" cy="8574088"/>
  <p:notesSz cx="6858000" cy="9144000"/>
  <p:defaultTextStyle>
    <a:defPPr>
      <a:defRPr lang="en-US"/>
    </a:defPPr>
    <a:lvl1pPr marL="0" algn="l" defTabSz="4571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9" algn="l" defTabSz="4571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8" algn="l" defTabSz="4571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7" algn="l" defTabSz="4571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16" algn="l" defTabSz="4571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45" algn="l" defTabSz="4571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74" algn="l" defTabSz="4571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4571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4" algn="l" defTabSz="4571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C099"/>
    <a:srgbClr val="609E7F"/>
    <a:srgbClr val="00CC99"/>
    <a:srgbClr val="F0F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7" autoAdjust="0"/>
  </p:normalViewPr>
  <p:slideViewPr>
    <p:cSldViewPr snapToGrid="0" snapToObjects="1">
      <p:cViewPr varScale="1">
        <p:scale>
          <a:sx n="79" d="100"/>
          <a:sy n="79" d="100"/>
        </p:scale>
        <p:origin x="23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1CF6C-F4B5-46E1-A003-59044E68198E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1143000"/>
            <a:ext cx="2466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F29D4-0F63-456A-B024-FF23245BF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14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3F29D4-0F63-456A-B024-FF23245BF8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96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403215"/>
            <a:ext cx="5829300" cy="29850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1" y="4503383"/>
            <a:ext cx="5143500" cy="2070086"/>
          </a:xfrm>
        </p:spPr>
        <p:txBody>
          <a:bodyPr/>
          <a:lstStyle>
            <a:lvl1pPr marL="0" indent="0" algn="ctr">
              <a:buNone/>
              <a:defRPr sz="1801"/>
            </a:lvl1pPr>
            <a:lvl2pPr marL="342889" indent="0" algn="ctr">
              <a:buNone/>
              <a:defRPr sz="1500"/>
            </a:lvl2pPr>
            <a:lvl3pPr marL="685778" indent="0" algn="ctr">
              <a:buNone/>
              <a:defRPr sz="1350"/>
            </a:lvl3pPr>
            <a:lvl4pPr marL="1028666" indent="0" algn="ctr">
              <a:buNone/>
              <a:defRPr sz="1200"/>
            </a:lvl4pPr>
            <a:lvl5pPr marL="1371555" indent="0" algn="ctr">
              <a:buNone/>
              <a:defRPr sz="1200"/>
            </a:lvl5pPr>
            <a:lvl6pPr marL="1714445" indent="0" algn="ctr">
              <a:buNone/>
              <a:defRPr sz="1200"/>
            </a:lvl6pPr>
            <a:lvl7pPr marL="2057334" indent="0" algn="ctr">
              <a:buNone/>
              <a:defRPr sz="1200"/>
            </a:lvl7pPr>
            <a:lvl8pPr marL="2400222" indent="0" algn="ctr">
              <a:buNone/>
              <a:defRPr sz="1200"/>
            </a:lvl8pPr>
            <a:lvl9pPr marL="274311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588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646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56492"/>
            <a:ext cx="1478756" cy="72661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56492"/>
            <a:ext cx="4350543" cy="72661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942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982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37571"/>
            <a:ext cx="5915025" cy="356658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737894"/>
            <a:ext cx="5915025" cy="1875581"/>
          </a:xfrm>
        </p:spPr>
        <p:txBody>
          <a:bodyPr/>
          <a:lstStyle>
            <a:lvl1pPr marL="0" indent="0">
              <a:buNone/>
              <a:defRPr sz="1801">
                <a:solidFill>
                  <a:schemeClr val="tx1"/>
                </a:solidFill>
              </a:defRPr>
            </a:lvl1pPr>
            <a:lvl2pPr marL="3428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552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9" y="2282454"/>
            <a:ext cx="2914650" cy="54401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4" y="2282454"/>
            <a:ext cx="2914650" cy="54401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91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56494"/>
            <a:ext cx="5915025" cy="16572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101845"/>
            <a:ext cx="2901255" cy="1030081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889" indent="0">
              <a:buNone/>
              <a:defRPr sz="1500" b="1"/>
            </a:lvl2pPr>
            <a:lvl3pPr marL="685778" indent="0">
              <a:buNone/>
              <a:defRPr sz="1350" b="1"/>
            </a:lvl3pPr>
            <a:lvl4pPr marL="1028666" indent="0">
              <a:buNone/>
              <a:defRPr sz="1200" b="1"/>
            </a:lvl4pPr>
            <a:lvl5pPr marL="1371555" indent="0">
              <a:buNone/>
              <a:defRPr sz="1200" b="1"/>
            </a:lvl5pPr>
            <a:lvl6pPr marL="1714445" indent="0">
              <a:buNone/>
              <a:defRPr sz="1200" b="1"/>
            </a:lvl6pPr>
            <a:lvl7pPr marL="2057334" indent="0">
              <a:buNone/>
              <a:defRPr sz="1200" b="1"/>
            </a:lvl7pPr>
            <a:lvl8pPr marL="2400222" indent="0">
              <a:buNone/>
              <a:defRPr sz="1200" b="1"/>
            </a:lvl8pPr>
            <a:lvl9pPr marL="274311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131925"/>
            <a:ext cx="2901255" cy="4606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101845"/>
            <a:ext cx="2915543" cy="1030081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889" indent="0">
              <a:buNone/>
              <a:defRPr sz="1500" b="1"/>
            </a:lvl2pPr>
            <a:lvl3pPr marL="685778" indent="0">
              <a:buNone/>
              <a:defRPr sz="1350" b="1"/>
            </a:lvl3pPr>
            <a:lvl4pPr marL="1028666" indent="0">
              <a:buNone/>
              <a:defRPr sz="1200" b="1"/>
            </a:lvl4pPr>
            <a:lvl5pPr marL="1371555" indent="0">
              <a:buNone/>
              <a:defRPr sz="1200" b="1"/>
            </a:lvl5pPr>
            <a:lvl6pPr marL="1714445" indent="0">
              <a:buNone/>
              <a:defRPr sz="1200" b="1"/>
            </a:lvl6pPr>
            <a:lvl7pPr marL="2057334" indent="0">
              <a:buNone/>
              <a:defRPr sz="1200" b="1"/>
            </a:lvl7pPr>
            <a:lvl8pPr marL="2400222" indent="0">
              <a:buNone/>
              <a:defRPr sz="1200" b="1"/>
            </a:lvl8pPr>
            <a:lvl9pPr marL="274311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131925"/>
            <a:ext cx="2915543" cy="4606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409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13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621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71607"/>
            <a:ext cx="2211884" cy="20006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234512"/>
            <a:ext cx="3471863" cy="609316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572226"/>
            <a:ext cx="2211884" cy="4765368"/>
          </a:xfrm>
        </p:spPr>
        <p:txBody>
          <a:bodyPr/>
          <a:lstStyle>
            <a:lvl1pPr marL="0" indent="0">
              <a:buNone/>
              <a:defRPr sz="1200"/>
            </a:lvl1pPr>
            <a:lvl2pPr marL="342889" indent="0">
              <a:buNone/>
              <a:defRPr sz="1050"/>
            </a:lvl2pPr>
            <a:lvl3pPr marL="685778" indent="0">
              <a:buNone/>
              <a:defRPr sz="900"/>
            </a:lvl3pPr>
            <a:lvl4pPr marL="1028666" indent="0">
              <a:buNone/>
              <a:defRPr sz="750"/>
            </a:lvl4pPr>
            <a:lvl5pPr marL="1371555" indent="0">
              <a:buNone/>
              <a:defRPr sz="750"/>
            </a:lvl5pPr>
            <a:lvl6pPr marL="1714445" indent="0">
              <a:buNone/>
              <a:defRPr sz="750"/>
            </a:lvl6pPr>
            <a:lvl7pPr marL="2057334" indent="0">
              <a:buNone/>
              <a:defRPr sz="750"/>
            </a:lvl7pPr>
            <a:lvl8pPr marL="2400222" indent="0">
              <a:buNone/>
              <a:defRPr sz="750"/>
            </a:lvl8pPr>
            <a:lvl9pPr marL="2743111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490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71607"/>
            <a:ext cx="2211884" cy="20006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234512"/>
            <a:ext cx="3471863" cy="609316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9" indent="0">
              <a:buNone/>
              <a:defRPr sz="2100"/>
            </a:lvl2pPr>
            <a:lvl3pPr marL="685778" indent="0">
              <a:buNone/>
              <a:defRPr sz="1801"/>
            </a:lvl3pPr>
            <a:lvl4pPr marL="1028666" indent="0">
              <a:buNone/>
              <a:defRPr sz="1500"/>
            </a:lvl4pPr>
            <a:lvl5pPr marL="1371555" indent="0">
              <a:buNone/>
              <a:defRPr sz="1500"/>
            </a:lvl5pPr>
            <a:lvl6pPr marL="1714445" indent="0">
              <a:buNone/>
              <a:defRPr sz="1500"/>
            </a:lvl6pPr>
            <a:lvl7pPr marL="2057334" indent="0">
              <a:buNone/>
              <a:defRPr sz="1500"/>
            </a:lvl7pPr>
            <a:lvl8pPr marL="2400222" indent="0">
              <a:buNone/>
              <a:defRPr sz="1500"/>
            </a:lvl8pPr>
            <a:lvl9pPr marL="2743111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572226"/>
            <a:ext cx="2211884" cy="4765368"/>
          </a:xfrm>
        </p:spPr>
        <p:txBody>
          <a:bodyPr/>
          <a:lstStyle>
            <a:lvl1pPr marL="0" indent="0">
              <a:buNone/>
              <a:defRPr sz="1200"/>
            </a:lvl1pPr>
            <a:lvl2pPr marL="342889" indent="0">
              <a:buNone/>
              <a:defRPr sz="1050"/>
            </a:lvl2pPr>
            <a:lvl3pPr marL="685778" indent="0">
              <a:buNone/>
              <a:defRPr sz="900"/>
            </a:lvl3pPr>
            <a:lvl4pPr marL="1028666" indent="0">
              <a:buNone/>
              <a:defRPr sz="750"/>
            </a:lvl4pPr>
            <a:lvl5pPr marL="1371555" indent="0">
              <a:buNone/>
              <a:defRPr sz="750"/>
            </a:lvl5pPr>
            <a:lvl6pPr marL="1714445" indent="0">
              <a:buNone/>
              <a:defRPr sz="750"/>
            </a:lvl6pPr>
            <a:lvl7pPr marL="2057334" indent="0">
              <a:buNone/>
              <a:defRPr sz="750"/>
            </a:lvl7pPr>
            <a:lvl8pPr marL="2400222" indent="0">
              <a:buNone/>
              <a:defRPr sz="750"/>
            </a:lvl8pPr>
            <a:lvl9pPr marL="2743111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384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56494"/>
            <a:ext cx="5915025" cy="1657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282454"/>
            <a:ext cx="5915025" cy="5440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7946912"/>
            <a:ext cx="1543050" cy="456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915B-B064-0546-BECE-FC9ABC8D73ED}" type="datetimeFigureOut">
              <a:rPr lang="ar-SA" smtClean="0"/>
              <a:t>28/03/1443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7946912"/>
            <a:ext cx="2314575" cy="456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7946912"/>
            <a:ext cx="1543050" cy="456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3B8F6-4C7E-9542-AD1D-89CB4AE82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26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778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5" indent="-171445" algn="r" defTabSz="685778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4" indent="-171445" algn="r" defTabSz="685778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22" indent="-171445" algn="r" defTabSz="685778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11" indent="-171445" algn="r" defTabSz="685778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00" indent="-171445" algn="r" defTabSz="685778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89" indent="-171445" algn="r" defTabSz="685778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77" indent="-171445" algn="r" defTabSz="685778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66" indent="-171445" algn="r" defTabSz="685778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5" indent="-171445" algn="r" defTabSz="685778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778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9" algn="r" defTabSz="685778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8" algn="r" defTabSz="685778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6" algn="r" defTabSz="685778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r" defTabSz="685778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5" algn="r" defTabSz="685778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4" algn="r" defTabSz="685778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2" algn="r" defTabSz="685778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1" algn="r" defTabSz="685778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E56EDD-A51C-4BCE-B4DE-F6BF622C2E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34353" t="13328"/>
          <a:stretch/>
        </p:blipFill>
        <p:spPr>
          <a:xfrm>
            <a:off x="380381" y="2995909"/>
            <a:ext cx="5866114" cy="6656091"/>
          </a:xfrm>
          <a:prstGeom prst="rect">
            <a:avLst/>
          </a:prstGeom>
        </p:spPr>
      </p:pic>
      <p:sp>
        <p:nvSpPr>
          <p:cNvPr id="29" name="Prostokąt 11">
            <a:extLst>
              <a:ext uri="{FF2B5EF4-FFF2-40B4-BE49-F238E27FC236}">
                <a16:creationId xmlns:a16="http://schemas.microsoft.com/office/drawing/2014/main" id="{0AF5A449-27DB-BC4F-B8B2-BF3F19A59359}"/>
              </a:ext>
            </a:extLst>
          </p:cNvPr>
          <p:cNvSpPr/>
          <p:nvPr/>
        </p:nvSpPr>
        <p:spPr>
          <a:xfrm>
            <a:off x="396096" y="1511733"/>
            <a:ext cx="6081521" cy="954107"/>
          </a:xfrm>
          <a:prstGeom prst="snipRoundRect">
            <a:avLst>
              <a:gd name="adj1" fmla="val 27178"/>
              <a:gd name="adj2" fmla="val 0"/>
            </a:avLst>
          </a:prstGeom>
          <a:solidFill>
            <a:srgbClr val="72C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185"/>
            <a:endParaRPr lang="en-US" sz="1470" dirty="0"/>
          </a:p>
        </p:txBody>
      </p:sp>
      <p:sp>
        <p:nvSpPr>
          <p:cNvPr id="31" name="Pole tekstowe 2">
            <a:extLst>
              <a:ext uri="{FF2B5EF4-FFF2-40B4-BE49-F238E27FC236}">
                <a16:creationId xmlns:a16="http://schemas.microsoft.com/office/drawing/2014/main" id="{13A6550B-9C07-3D44-84F9-B537A212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735" y="3116923"/>
            <a:ext cx="6146529" cy="508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1" rIns="91440" bIns="45721" anchor="t" anchorCtr="0">
            <a:noAutofit/>
          </a:bodyPr>
          <a:lstStyle/>
          <a:p>
            <a:pPr algn="just">
              <a:spcBef>
                <a:spcPts val="1801"/>
              </a:spcBef>
              <a:spcAft>
                <a:spcPts val="599"/>
              </a:spcAft>
            </a:pPr>
            <a:r>
              <a:rPr lang="en-US" sz="1470" dirty="0">
                <a:solidFill>
                  <a:srgbClr val="002060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algn="just"/>
            <a:r>
              <a:rPr lang="en-US" sz="1100" dirty="0">
                <a:solidFill>
                  <a:srgbClr val="002060"/>
                </a:solidFill>
                <a:latin typeface="Dubai" panose="020B0503030403030204" pitchFamily="34" charset="-78"/>
                <a:ea typeface="Times New Roman" panose="02020603050405020304" pitchFamily="18" charset="0"/>
                <a:cs typeface="Dubai" panose="020B0503030403030204" pitchFamily="34" charset="-78"/>
              </a:rPr>
              <a:t>Abstract….Abstract…Abstract…Abstract….Abstract…Abstract </a:t>
            </a:r>
          </a:p>
          <a:p>
            <a:pPr algn="just"/>
            <a:r>
              <a:rPr lang="en-US" sz="1100" dirty="0">
                <a:solidFill>
                  <a:srgbClr val="002060"/>
                </a:solidFill>
                <a:latin typeface="Dubai" panose="020B0503030403030204" pitchFamily="34" charset="-78"/>
                <a:ea typeface="Times New Roman" panose="02020603050405020304" pitchFamily="18" charset="0"/>
                <a:cs typeface="Dubai" panose="020B0503030403030204" pitchFamily="34" charset="-78"/>
              </a:rPr>
              <a:t>…Abstract….Abstract…Abstract…Abstract….Abstract…Abstract…Abstract….Abstract…Abstract …Abstract….Abstract…Abstract  </a:t>
            </a:r>
          </a:p>
          <a:p>
            <a:pPr algn="just"/>
            <a:r>
              <a:rPr lang="en-US" sz="1100" dirty="0">
                <a:solidFill>
                  <a:srgbClr val="002060"/>
                </a:solidFill>
                <a:latin typeface="Dubai" panose="020B0503030403030204" pitchFamily="34" charset="-78"/>
                <a:ea typeface="Times New Roman" panose="02020603050405020304" pitchFamily="18" charset="0"/>
                <a:cs typeface="Dubai" panose="020B0503030403030204" pitchFamily="34" charset="-78"/>
              </a:rPr>
              <a:t>…Abstract….Abstract…Abstract…Abstract….Abstract…Abstract </a:t>
            </a:r>
          </a:p>
          <a:p>
            <a:pPr algn="just"/>
            <a:r>
              <a:rPr lang="en-US" sz="1100" dirty="0">
                <a:solidFill>
                  <a:srgbClr val="002060"/>
                </a:solidFill>
                <a:latin typeface="Dubai" panose="020B0503030403030204" pitchFamily="34" charset="-78"/>
                <a:ea typeface="Times New Roman" panose="02020603050405020304" pitchFamily="18" charset="0"/>
                <a:cs typeface="Dubai" panose="020B0503030403030204" pitchFamily="34" charset="-78"/>
              </a:rPr>
              <a:t>…Abstract….Abstract…Abstract…Abstract….Abstract…Abstract…Abstract….Abstract…Abstract …Abstract….Abstract…Abstract  </a:t>
            </a: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Dubai" panose="020B0503030403030204" pitchFamily="34" charset="-78"/>
                <a:ea typeface="Times New Roman" panose="02020603050405020304" pitchFamily="18" charset="0"/>
                <a:cs typeface="Dubai" panose="020B0503030403030204" pitchFamily="34" charset="-78"/>
              </a:rPr>
              <a:t> </a:t>
            </a:r>
          </a:p>
          <a:p>
            <a:pPr algn="just">
              <a:spcBef>
                <a:spcPts val="1801"/>
              </a:spcBef>
              <a:spcAft>
                <a:spcPts val="599"/>
              </a:spcAft>
            </a:pPr>
            <a:endParaRPr lang="en-US" sz="1200" dirty="0">
              <a:solidFill>
                <a:srgbClr val="002060"/>
              </a:solidFill>
              <a:latin typeface="Arial Black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1"/>
              </a:spcBef>
              <a:spcAft>
                <a:spcPts val="599"/>
              </a:spcAft>
            </a:pPr>
            <a:endParaRPr lang="en-US" sz="1200" dirty="0">
              <a:solidFill>
                <a:srgbClr val="002060"/>
              </a:solidFill>
              <a:latin typeface="Arial Black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1"/>
              </a:spcBef>
              <a:spcAft>
                <a:spcPts val="599"/>
              </a:spcAft>
            </a:pPr>
            <a:r>
              <a:rPr lang="en-US" sz="1200" dirty="0">
                <a:solidFill>
                  <a:srgbClr val="002060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</a:p>
          <a:p>
            <a:pPr algn="just">
              <a:spcBef>
                <a:spcPts val="1801"/>
              </a:spcBef>
              <a:spcAft>
                <a:spcPts val="599"/>
              </a:spcAft>
            </a:pPr>
            <a:endParaRPr lang="en-US" sz="1200" dirty="0">
              <a:solidFill>
                <a:srgbClr val="002060"/>
              </a:solidFill>
              <a:latin typeface="Arial Black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1"/>
              </a:spcBef>
              <a:spcAft>
                <a:spcPts val="599"/>
              </a:spcAft>
            </a:pPr>
            <a:r>
              <a:rPr lang="en-US" sz="1200" dirty="0">
                <a:solidFill>
                  <a:srgbClr val="002060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Dubai" panose="020B0503030403030204" pitchFamily="34" charset="-78"/>
                <a:ea typeface="Times New Roman" panose="02020603050405020304" pitchFamily="18" charset="0"/>
                <a:cs typeface="Dubai" panose="020B0503030403030204" pitchFamily="34" charset="-78"/>
              </a:rPr>
              <a:t>1. </a:t>
            </a: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Dubai" panose="020B0503030403030204" pitchFamily="34" charset="-78"/>
                <a:ea typeface="Times New Roman" panose="02020603050405020304" pitchFamily="18" charset="0"/>
                <a:cs typeface="Dubai" panose="020B0503030403030204" pitchFamily="34" charset="-78"/>
              </a:rPr>
              <a:t>2. </a:t>
            </a: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Dubai" panose="020B0503030403030204" pitchFamily="34" charset="-78"/>
                <a:ea typeface="Times New Roman" panose="02020603050405020304" pitchFamily="18" charset="0"/>
                <a:cs typeface="Dubai" panose="020B0503030403030204" pitchFamily="34" charset="-78"/>
              </a:rPr>
              <a:t>3.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600" b="1" kern="0" dirty="0">
                <a:solidFill>
                  <a:srgbClr val="262626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SA" sz="1600" b="1" kern="0" dirty="0">
              <a:solidFill>
                <a:srgbClr val="262626"/>
              </a:solidFill>
              <a:latin typeface="Arial Black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600" b="1" kern="0" dirty="0">
                <a:solidFill>
                  <a:srgbClr val="262626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SA" sz="1600" b="1" kern="0" dirty="0">
              <a:solidFill>
                <a:srgbClr val="262626"/>
              </a:solidFill>
              <a:latin typeface="Arial Black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600" b="1" kern="0" dirty="0">
                <a:solidFill>
                  <a:srgbClr val="262626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SA" sz="1600" b="1" kern="0" dirty="0">
              <a:solidFill>
                <a:srgbClr val="262626"/>
              </a:solidFill>
              <a:latin typeface="Arial Black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600" b="1" kern="0" dirty="0">
                <a:solidFill>
                  <a:srgbClr val="262626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SA" sz="1600" b="1" kern="0" dirty="0">
              <a:solidFill>
                <a:srgbClr val="262626"/>
              </a:solidFill>
              <a:latin typeface="Arial Black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SA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751753-3A7A-4078-9C56-68297BF614D4}"/>
              </a:ext>
            </a:extLst>
          </p:cNvPr>
          <p:cNvSpPr txBox="1"/>
          <p:nvPr/>
        </p:nvSpPr>
        <p:spPr>
          <a:xfrm>
            <a:off x="546496" y="1604791"/>
            <a:ext cx="586611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b="1" dirty="0">
                <a:solidFill>
                  <a:srgbClr val="00206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TITLE OF THE PRESENTATION……………..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D8C742-FDF2-4088-B6AD-BE5313504BF8}"/>
              </a:ext>
            </a:extLst>
          </p:cNvPr>
          <p:cNvSpPr txBox="1"/>
          <p:nvPr/>
        </p:nvSpPr>
        <p:spPr>
          <a:xfrm>
            <a:off x="1024281" y="2451081"/>
            <a:ext cx="18085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Dr. …..</a:t>
            </a:r>
          </a:p>
        </p:txBody>
      </p:sp>
      <p:sp>
        <p:nvSpPr>
          <p:cNvPr id="25" name="Prostokąt 11">
            <a:extLst>
              <a:ext uri="{FF2B5EF4-FFF2-40B4-BE49-F238E27FC236}">
                <a16:creationId xmlns:a16="http://schemas.microsoft.com/office/drawing/2014/main" id="{426A3D40-2A37-4898-AFF4-55B7BE816DCE}"/>
              </a:ext>
            </a:extLst>
          </p:cNvPr>
          <p:cNvSpPr/>
          <p:nvPr/>
        </p:nvSpPr>
        <p:spPr>
          <a:xfrm>
            <a:off x="396098" y="2533699"/>
            <a:ext cx="6081520" cy="356893"/>
          </a:xfrm>
          <a:prstGeom prst="snipRoundRect">
            <a:avLst>
              <a:gd name="adj1" fmla="val 0"/>
              <a:gd name="adj2" fmla="val 0"/>
            </a:avLst>
          </a:prstGeom>
          <a:solidFill>
            <a:srgbClr val="72C099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185"/>
            <a:endParaRPr lang="en-US" sz="147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0744F0-F0FA-4D1C-9865-671FD2CAE894}"/>
              </a:ext>
            </a:extLst>
          </p:cNvPr>
          <p:cNvSpPr txBox="1"/>
          <p:nvPr/>
        </p:nvSpPr>
        <p:spPr>
          <a:xfrm>
            <a:off x="611503" y="2512090"/>
            <a:ext cx="58661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Dr…..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EC7828-8585-42D9-8FA6-18ECF9AB3366}"/>
              </a:ext>
            </a:extLst>
          </p:cNvPr>
          <p:cNvGrpSpPr/>
          <p:nvPr/>
        </p:nvGrpSpPr>
        <p:grpSpPr>
          <a:xfrm>
            <a:off x="1024281" y="118002"/>
            <a:ext cx="4597146" cy="1486789"/>
            <a:chOff x="2153690" y="160369"/>
            <a:chExt cx="4597146" cy="1486789"/>
          </a:xfrm>
        </p:grpSpPr>
        <p:pic>
          <p:nvPicPr>
            <p:cNvPr id="12" name="Picture 11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19538686-25B4-4BE8-98F6-F09D782D165E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3690" y="245713"/>
              <a:ext cx="2493645" cy="1401445"/>
            </a:xfrm>
            <a:prstGeom prst="rect">
              <a:avLst/>
            </a:prstGeom>
          </p:spPr>
        </p:pic>
        <p:pic>
          <p:nvPicPr>
            <p:cNvPr id="13" name="Picture 12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09109527-0891-435E-A7E8-BA79033FDE16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5066" y="160369"/>
              <a:ext cx="1715770" cy="1009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8290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98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Dubai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Faizah Hassan AL Qahtani</dc:creator>
  <cp:lastModifiedBy>Faizah Hassan AL Qahtani</cp:lastModifiedBy>
  <cp:revision>15</cp:revision>
  <dcterms:created xsi:type="dcterms:W3CDTF">2021-10-17T17:09:52Z</dcterms:created>
  <dcterms:modified xsi:type="dcterms:W3CDTF">2021-11-03T10:57:55Z</dcterms:modified>
</cp:coreProperties>
</file>