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47998063" cy="14400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34" d="100"/>
          <a:sy n="34" d="100"/>
        </p:scale>
        <p:origin x="344" y="1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DC2C9D-0191-F54D-C3CC-9233E798F9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1BB61E-FF34-0B8A-B076-84CFE5B223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A2E31-49DD-8C49-9569-FC3E05BD407A}" type="datetimeFigureOut">
              <a:rPr lang="en-SA" smtClean="0"/>
              <a:t>31/12/2025 R</a:t>
            </a:fld>
            <a:endParaRPr lang="en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D423A0-B27A-C042-8582-56A6BDF1C3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755C76-221F-0D8F-A52A-7C3943D722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C7DEC-7E7E-884D-8F07-5060A953A1AF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085806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5680" y="8811491"/>
            <a:ext cx="35377119" cy="2184400"/>
          </a:xfrm>
          <a:prstGeom prst="rect">
            <a:avLst/>
          </a:prstGeom>
        </p:spPr>
        <p:txBody>
          <a:bodyPr anchor="ctr"/>
          <a:lstStyle>
            <a:lvl1pPr algn="ctr">
              <a:defRPr sz="15000">
                <a:latin typeface="Saudi" panose="020B0504010101010102" pitchFamily="34" charset="-78"/>
                <a:cs typeface="Saudi" panose="020B0504010101010102" pitchFamily="34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5680" y="5384800"/>
            <a:ext cx="35377119" cy="286363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10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60029" indent="0" algn="ctr">
              <a:buNone/>
              <a:defRPr sz="4200"/>
            </a:lvl2pPr>
            <a:lvl3pPr marL="1920057" indent="0" algn="ctr">
              <a:buNone/>
              <a:defRPr sz="3780"/>
            </a:lvl3pPr>
            <a:lvl4pPr marL="2880086" indent="0" algn="ctr">
              <a:buNone/>
              <a:defRPr sz="3360"/>
            </a:lvl4pPr>
            <a:lvl5pPr marL="3840114" indent="0" algn="ctr">
              <a:buNone/>
              <a:defRPr sz="3360"/>
            </a:lvl5pPr>
            <a:lvl6pPr marL="4800143" indent="0" algn="ctr">
              <a:buNone/>
              <a:defRPr sz="3360"/>
            </a:lvl6pPr>
            <a:lvl7pPr marL="5760171" indent="0" algn="ctr">
              <a:buNone/>
              <a:defRPr sz="3360"/>
            </a:lvl7pPr>
            <a:lvl8pPr marL="6720200" indent="0" algn="ctr">
              <a:buNone/>
              <a:defRPr sz="3360"/>
            </a:lvl8pPr>
            <a:lvl9pPr marL="7680228" indent="0" algn="ctr">
              <a:buNone/>
              <a:defRPr sz="3360"/>
            </a:lvl9pPr>
          </a:lstStyle>
          <a:p>
            <a:pPr marL="0" marR="0" lvl="0" indent="0" algn="ctr" defTabSz="1920057" rtl="0" eaLnBrk="1" fontAlgn="auto" latinLnBrk="0" hangingPunct="1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ar-SA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4748F0C-B9B0-6E96-544E-C502318BF52B}"/>
              </a:ext>
            </a:extLst>
          </p:cNvPr>
          <p:cNvCxnSpPr/>
          <p:nvPr userDrawn="1"/>
        </p:nvCxnSpPr>
        <p:spPr>
          <a:xfrm>
            <a:off x="12077700" y="11294084"/>
            <a:ext cx="344550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99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278B6-8C38-C60C-13A1-157E5CD82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4940" y="8811491"/>
            <a:ext cx="35105340" cy="2184400"/>
          </a:xfrm>
          <a:prstGeom prst="rect">
            <a:avLst/>
          </a:prstGeom>
        </p:spPr>
        <p:txBody>
          <a:bodyPr anchor="ctr"/>
          <a:lstStyle>
            <a:lvl1pPr algn="ctr">
              <a:defRPr sz="15000">
                <a:latin typeface="Saudi" panose="020B0504010101010102" pitchFamily="34" charset="-78"/>
                <a:cs typeface="Saudi" panose="020B0504010101010102" pitchFamily="34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2270A5-ECEB-8AD7-B448-BCBA8AED7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4940" y="5384800"/>
            <a:ext cx="35105340" cy="286363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10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60029" indent="0" algn="ctr">
              <a:buNone/>
              <a:defRPr sz="4200"/>
            </a:lvl2pPr>
            <a:lvl3pPr marL="1920057" indent="0" algn="ctr">
              <a:buNone/>
              <a:defRPr sz="3780"/>
            </a:lvl3pPr>
            <a:lvl4pPr marL="2880086" indent="0" algn="ctr">
              <a:buNone/>
              <a:defRPr sz="3360"/>
            </a:lvl4pPr>
            <a:lvl5pPr marL="3840114" indent="0" algn="ctr">
              <a:buNone/>
              <a:defRPr sz="3360"/>
            </a:lvl5pPr>
            <a:lvl6pPr marL="4800143" indent="0" algn="ctr">
              <a:buNone/>
              <a:defRPr sz="3360"/>
            </a:lvl6pPr>
            <a:lvl7pPr marL="5760171" indent="0" algn="ctr">
              <a:buNone/>
              <a:defRPr sz="3360"/>
            </a:lvl7pPr>
            <a:lvl8pPr marL="6720200" indent="0" algn="ctr">
              <a:buNone/>
              <a:defRPr sz="3360"/>
            </a:lvl8pPr>
            <a:lvl9pPr marL="7680228" indent="0" algn="ctr">
              <a:buNone/>
              <a:defRPr sz="3360"/>
            </a:lvl9pPr>
          </a:lstStyle>
          <a:p>
            <a:pPr marL="0" marR="0" lvl="0" indent="0" algn="ctr" defTabSz="1920057" rtl="0" eaLnBrk="1" fontAlgn="auto" latinLnBrk="0" hangingPunct="1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ar-S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6148003-1841-4C52-2D33-91146EE3985D}"/>
              </a:ext>
            </a:extLst>
          </p:cNvPr>
          <p:cNvCxnSpPr>
            <a:cxnSpLocks/>
          </p:cNvCxnSpPr>
          <p:nvPr userDrawn="1"/>
        </p:nvCxnSpPr>
        <p:spPr>
          <a:xfrm>
            <a:off x="1424940" y="11294084"/>
            <a:ext cx="351053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47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BCF0F-466E-136D-861B-81D6FD950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1481" y="8811491"/>
            <a:ext cx="35245199" cy="2184400"/>
          </a:xfrm>
          <a:prstGeom prst="rect">
            <a:avLst/>
          </a:prstGeom>
        </p:spPr>
        <p:txBody>
          <a:bodyPr anchor="ctr"/>
          <a:lstStyle>
            <a:lvl1pPr algn="ctr">
              <a:defRPr sz="15000">
                <a:latin typeface="Saudi" panose="020B0504010101010102" pitchFamily="34" charset="-78"/>
                <a:cs typeface="Saudi" panose="020B0504010101010102" pitchFamily="34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3C5E7D-1D55-8242-59C5-6585C5B60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1481" y="5384800"/>
            <a:ext cx="35245199" cy="286363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10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60029" indent="0" algn="ctr">
              <a:buNone/>
              <a:defRPr sz="4200"/>
            </a:lvl2pPr>
            <a:lvl3pPr marL="1920057" indent="0" algn="ctr">
              <a:buNone/>
              <a:defRPr sz="3780"/>
            </a:lvl3pPr>
            <a:lvl4pPr marL="2880086" indent="0" algn="ctr">
              <a:buNone/>
              <a:defRPr sz="3360"/>
            </a:lvl4pPr>
            <a:lvl5pPr marL="3840114" indent="0" algn="ctr">
              <a:buNone/>
              <a:defRPr sz="3360"/>
            </a:lvl5pPr>
            <a:lvl6pPr marL="4800143" indent="0" algn="ctr">
              <a:buNone/>
              <a:defRPr sz="3360"/>
            </a:lvl6pPr>
            <a:lvl7pPr marL="5760171" indent="0" algn="ctr">
              <a:buNone/>
              <a:defRPr sz="3360"/>
            </a:lvl7pPr>
            <a:lvl8pPr marL="6720200" indent="0" algn="ctr">
              <a:buNone/>
              <a:defRPr sz="3360"/>
            </a:lvl8pPr>
            <a:lvl9pPr marL="7680228" indent="0" algn="ctr">
              <a:buNone/>
              <a:defRPr sz="3360"/>
            </a:lvl9pPr>
          </a:lstStyle>
          <a:p>
            <a:pPr marL="0" marR="0" lvl="0" indent="0" algn="ctr" defTabSz="1920057" rtl="0" eaLnBrk="1" fontAlgn="auto" latinLnBrk="0" hangingPunct="1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ar-S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C981C0B-4510-7DBB-D719-4CC08C595F31}"/>
              </a:ext>
            </a:extLst>
          </p:cNvPr>
          <p:cNvCxnSpPr>
            <a:cxnSpLocks/>
          </p:cNvCxnSpPr>
          <p:nvPr userDrawn="1"/>
        </p:nvCxnSpPr>
        <p:spPr>
          <a:xfrm>
            <a:off x="8778240" y="11294084"/>
            <a:ext cx="332384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48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27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1920057" rtl="0" eaLnBrk="1" latinLnBrk="0" hangingPunct="1">
        <a:lnSpc>
          <a:spcPct val="90000"/>
        </a:lnSpc>
        <a:spcBef>
          <a:spcPct val="0"/>
        </a:spcBef>
        <a:buNone/>
        <a:defRPr sz="92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14" indent="-480014" algn="l" defTabSz="1920057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2pPr>
      <a:lvl3pPr marL="2400071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360100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4pPr>
      <a:lvl5pPr marL="4320129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5pPr>
      <a:lvl6pPr marL="5280157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6pPr>
      <a:lvl7pPr marL="6240186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7pPr>
      <a:lvl8pPr marL="7200214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8pPr>
      <a:lvl9pPr marL="8160243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1pPr>
      <a:lvl2pPr marL="960029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920057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3pPr>
      <a:lvl4pPr marL="2880086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4pPr>
      <a:lvl5pPr marL="3840114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5pPr>
      <a:lvl6pPr marL="4800143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6pPr>
      <a:lvl7pPr marL="5760171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7pPr>
      <a:lvl8pPr marL="6720200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8pPr>
      <a:lvl9pPr marL="7680228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8D42E-BCAE-9FB4-A4FE-AD498D15D5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العنوان</a:t>
            </a:r>
            <a:endParaRPr lang="en-S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0FD07B-2BE4-6A5D-AC01-06CD1C45B1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marR="0" lvl="0" indent="0" algn="ctr" defTabSz="1920057" rtl="0" eaLnBrk="1" fontAlgn="auto" latinLnBrk="0" hangingPunct="1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SA" dirty="0"/>
              <a:t>برعاية سعادة رئيس الجامعة </a:t>
            </a:r>
            <a:r>
              <a:rPr lang="ar-SA" dirty="0" err="1"/>
              <a:t>أ</a:t>
            </a:r>
            <a:r>
              <a:rPr lang="ar-SA" dirty="0"/>
              <a:t>. د. فهد الحربي، تتشرف جامعة الدمام ممثلة بـ</a:t>
            </a:r>
          </a:p>
          <a:p>
            <a:pPr marL="0" marR="0" lvl="0" indent="0" algn="ctr" defTabSz="1920057" rtl="0" eaLnBrk="1" fontAlgn="auto" latinLnBrk="0" hangingPunct="1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SA" dirty="0"/>
              <a:t>دعوتكم لحضور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F68C367-3506-532D-5D99-6C59B7BAADC1}"/>
              </a:ext>
            </a:extLst>
          </p:cNvPr>
          <p:cNvSpPr txBox="1">
            <a:spLocks/>
          </p:cNvSpPr>
          <p:nvPr/>
        </p:nvSpPr>
        <p:spPr>
          <a:xfrm>
            <a:off x="34765670" y="11338727"/>
            <a:ext cx="11767130" cy="1800000"/>
          </a:xfrm>
          <a:prstGeom prst="rect">
            <a:avLst/>
          </a:prstGeom>
        </p:spPr>
        <p:txBody>
          <a:bodyPr anchor="ctr"/>
          <a:lstStyle>
            <a:lvl1pPr marL="0" indent="0" algn="ctr" defTabSz="1920057" rtl="0" eaLnBrk="1" latinLnBrk="0" hangingPunct="1">
              <a:lnSpc>
                <a:spcPct val="200000"/>
              </a:lnSpc>
              <a:spcBef>
                <a:spcPts val="2100"/>
              </a:spcBef>
              <a:buFont typeface="Arial" panose="020B0604020202020204" pitchFamily="34" charset="0"/>
              <a:buNone/>
              <a:defRPr sz="10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60029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20057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86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0114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00143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171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20200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80228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ar-SA" sz="7200" dirty="0"/>
              <a:t>اليوم، التاريخ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6E7561C-41D5-DFFD-3D67-32A7895390FE}"/>
              </a:ext>
            </a:extLst>
          </p:cNvPr>
          <p:cNvSpPr txBox="1">
            <a:spLocks/>
          </p:cNvSpPr>
          <p:nvPr/>
        </p:nvSpPr>
        <p:spPr>
          <a:xfrm>
            <a:off x="22998540" y="11338727"/>
            <a:ext cx="11767130" cy="1800000"/>
          </a:xfrm>
          <a:prstGeom prst="rect">
            <a:avLst/>
          </a:prstGeom>
        </p:spPr>
        <p:txBody>
          <a:bodyPr anchor="ctr"/>
          <a:lstStyle>
            <a:lvl1pPr marL="0" indent="0" algn="ctr" defTabSz="1920057" rtl="0" eaLnBrk="1" latinLnBrk="0" hangingPunct="1">
              <a:lnSpc>
                <a:spcPct val="200000"/>
              </a:lnSpc>
              <a:spcBef>
                <a:spcPts val="2100"/>
              </a:spcBef>
              <a:buFont typeface="Arial" panose="020B0604020202020204" pitchFamily="34" charset="0"/>
              <a:buNone/>
              <a:defRPr sz="10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60029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20057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86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0114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00143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171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20200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80228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ar-SA" sz="7200" dirty="0"/>
              <a:t>الوقت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2D860C6-C5DC-42E7-A228-3B9A942ED60E}"/>
              </a:ext>
            </a:extLst>
          </p:cNvPr>
          <p:cNvSpPr txBox="1">
            <a:spLocks/>
          </p:cNvSpPr>
          <p:nvPr/>
        </p:nvSpPr>
        <p:spPr>
          <a:xfrm>
            <a:off x="11158731" y="11338727"/>
            <a:ext cx="11767130" cy="1800000"/>
          </a:xfrm>
          <a:prstGeom prst="rect">
            <a:avLst/>
          </a:prstGeom>
        </p:spPr>
        <p:txBody>
          <a:bodyPr anchor="ctr"/>
          <a:lstStyle>
            <a:lvl1pPr marL="0" indent="0" algn="ctr" defTabSz="1920057" rtl="0" eaLnBrk="1" latinLnBrk="0" hangingPunct="1">
              <a:lnSpc>
                <a:spcPct val="200000"/>
              </a:lnSpc>
              <a:spcBef>
                <a:spcPts val="2100"/>
              </a:spcBef>
              <a:buFont typeface="Arial" panose="020B0604020202020204" pitchFamily="34" charset="0"/>
              <a:buNone/>
              <a:defRPr sz="10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60029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20057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86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0114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00143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171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20200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80228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920057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/>
            </a:pPr>
            <a:r>
              <a:rPr lang="ar-SA" sz="7200" dirty="0"/>
              <a:t>الموقع</a:t>
            </a:r>
          </a:p>
        </p:txBody>
      </p:sp>
      <p:pic>
        <p:nvPicPr>
          <p:cNvPr id="8" name="Picture 7" descr="A black and blue calendar&#10;&#10;Description automatically generated">
            <a:extLst>
              <a:ext uri="{FF2B5EF4-FFF2-40B4-BE49-F238E27FC236}">
                <a16:creationId xmlns:a16="http://schemas.microsoft.com/office/drawing/2014/main" id="{DEED08CB-CC33-5BC8-9283-7F440E389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7694" y="11721812"/>
            <a:ext cx="1102898" cy="1080000"/>
          </a:xfrm>
          <a:prstGeom prst="rect">
            <a:avLst/>
          </a:prstGeom>
        </p:spPr>
      </p:pic>
      <p:pic>
        <p:nvPicPr>
          <p:cNvPr id="9" name="Picture 8" descr="A blue pin on a black background&#10;&#10;Description automatically generated">
            <a:extLst>
              <a:ext uri="{FF2B5EF4-FFF2-40B4-BE49-F238E27FC236}">
                <a16:creationId xmlns:a16="http://schemas.microsoft.com/office/drawing/2014/main" id="{50563EB4-FE31-8DF7-124B-03CA9FE2A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4336" y="11636921"/>
            <a:ext cx="1171590" cy="1080000"/>
          </a:xfrm>
          <a:prstGeom prst="rect">
            <a:avLst/>
          </a:prstGeom>
        </p:spPr>
      </p:pic>
      <p:pic>
        <p:nvPicPr>
          <p:cNvPr id="10" name="Picture 9" descr="A blue clock with a black background&#10;&#10;Description automatically generated">
            <a:extLst>
              <a:ext uri="{FF2B5EF4-FFF2-40B4-BE49-F238E27FC236}">
                <a16:creationId xmlns:a16="http://schemas.microsoft.com/office/drawing/2014/main" id="{88A17F41-3706-B062-B41B-8B971F779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4145" y="1172181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13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8849D-6B53-FB91-4029-C16BABD2E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B74C5-52FD-E956-58B8-CD22811387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العنوان</a:t>
            </a:r>
            <a:endParaRPr lang="en-S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9BFE98-2D03-CA2E-77B9-497B603EFB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marR="0" lvl="0" indent="0" algn="ctr" defTabSz="1920057" rtl="0" eaLnBrk="1" fontAlgn="auto" latinLnBrk="0" hangingPunct="1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SA" dirty="0"/>
              <a:t>برعاية سعادة رئيس الجامعة </a:t>
            </a:r>
            <a:r>
              <a:rPr lang="ar-SA" dirty="0" err="1"/>
              <a:t>أ</a:t>
            </a:r>
            <a:r>
              <a:rPr lang="ar-SA" dirty="0"/>
              <a:t>. د. فهد الحربي، تتشرف جامعة الدمام ممثلة بـ</a:t>
            </a:r>
          </a:p>
          <a:p>
            <a:pPr marL="0" marR="0" lvl="0" indent="0" algn="ctr" defTabSz="1920057" rtl="0" eaLnBrk="1" fontAlgn="auto" latinLnBrk="0" hangingPunct="1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SA" dirty="0"/>
              <a:t>دعوتكم لحضور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B92E787-496A-654D-CA75-0C3BB52FDEA7}"/>
              </a:ext>
            </a:extLst>
          </p:cNvPr>
          <p:cNvSpPr txBox="1">
            <a:spLocks/>
          </p:cNvSpPr>
          <p:nvPr/>
        </p:nvSpPr>
        <p:spPr>
          <a:xfrm>
            <a:off x="24884558" y="11338727"/>
            <a:ext cx="11767130" cy="1800000"/>
          </a:xfrm>
          <a:prstGeom prst="rect">
            <a:avLst/>
          </a:prstGeom>
        </p:spPr>
        <p:txBody>
          <a:bodyPr anchor="ctr"/>
          <a:lstStyle>
            <a:lvl1pPr marL="0" indent="0" algn="ctr" defTabSz="1920057" rtl="0" eaLnBrk="1" latinLnBrk="0" hangingPunct="1">
              <a:lnSpc>
                <a:spcPct val="200000"/>
              </a:lnSpc>
              <a:spcBef>
                <a:spcPts val="2100"/>
              </a:spcBef>
              <a:buFont typeface="Arial" panose="020B0604020202020204" pitchFamily="34" charset="0"/>
              <a:buNone/>
              <a:defRPr sz="10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60029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20057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86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0114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00143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171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20200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80228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ar-SA" sz="7200" dirty="0"/>
              <a:t>اليوم، التاريخ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952CF3A-77B8-3C10-B5A4-EC10FCFF2223}"/>
              </a:ext>
            </a:extLst>
          </p:cNvPr>
          <p:cNvSpPr txBox="1">
            <a:spLocks/>
          </p:cNvSpPr>
          <p:nvPr/>
        </p:nvSpPr>
        <p:spPr>
          <a:xfrm>
            <a:off x="13117428" y="11338727"/>
            <a:ext cx="11767130" cy="1800000"/>
          </a:xfrm>
          <a:prstGeom prst="rect">
            <a:avLst/>
          </a:prstGeom>
        </p:spPr>
        <p:txBody>
          <a:bodyPr anchor="ctr"/>
          <a:lstStyle>
            <a:lvl1pPr marL="0" indent="0" algn="ctr" defTabSz="1920057" rtl="0" eaLnBrk="1" latinLnBrk="0" hangingPunct="1">
              <a:lnSpc>
                <a:spcPct val="200000"/>
              </a:lnSpc>
              <a:spcBef>
                <a:spcPts val="2100"/>
              </a:spcBef>
              <a:buFont typeface="Arial" panose="020B0604020202020204" pitchFamily="34" charset="0"/>
              <a:buNone/>
              <a:defRPr sz="10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60029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20057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86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0114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00143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171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20200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80228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ar-SA" sz="7200" dirty="0"/>
              <a:t>الوقت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0DA918-C53A-188A-81A8-6B00E2A695A0}"/>
              </a:ext>
            </a:extLst>
          </p:cNvPr>
          <p:cNvSpPr txBox="1">
            <a:spLocks/>
          </p:cNvSpPr>
          <p:nvPr/>
        </p:nvSpPr>
        <p:spPr>
          <a:xfrm>
            <a:off x="1277619" y="11338727"/>
            <a:ext cx="11767130" cy="1800000"/>
          </a:xfrm>
          <a:prstGeom prst="rect">
            <a:avLst/>
          </a:prstGeom>
        </p:spPr>
        <p:txBody>
          <a:bodyPr anchor="ctr"/>
          <a:lstStyle>
            <a:lvl1pPr marL="0" indent="0" algn="ctr" defTabSz="1920057" rtl="0" eaLnBrk="1" latinLnBrk="0" hangingPunct="1">
              <a:lnSpc>
                <a:spcPct val="200000"/>
              </a:lnSpc>
              <a:spcBef>
                <a:spcPts val="2100"/>
              </a:spcBef>
              <a:buFont typeface="Arial" panose="020B0604020202020204" pitchFamily="34" charset="0"/>
              <a:buNone/>
              <a:defRPr sz="10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60029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20057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86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0114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00143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171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20200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80228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920057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/>
            </a:pPr>
            <a:r>
              <a:rPr lang="ar-SA" sz="7200" dirty="0"/>
              <a:t>الموقع</a:t>
            </a:r>
          </a:p>
        </p:txBody>
      </p:sp>
      <p:pic>
        <p:nvPicPr>
          <p:cNvPr id="9" name="Picture 8" descr="A black and blue calendar&#10;&#10;Description automatically generated">
            <a:extLst>
              <a:ext uri="{FF2B5EF4-FFF2-40B4-BE49-F238E27FC236}">
                <a16:creationId xmlns:a16="http://schemas.microsoft.com/office/drawing/2014/main" id="{FE8E799C-7F0D-324C-14FE-168FDD566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6582" y="11721812"/>
            <a:ext cx="1102898" cy="1080000"/>
          </a:xfrm>
          <a:prstGeom prst="rect">
            <a:avLst/>
          </a:prstGeom>
        </p:spPr>
      </p:pic>
      <p:pic>
        <p:nvPicPr>
          <p:cNvPr id="10" name="Picture 9" descr="A blue pin on a black background&#10;&#10;Description automatically generated">
            <a:extLst>
              <a:ext uri="{FF2B5EF4-FFF2-40B4-BE49-F238E27FC236}">
                <a16:creationId xmlns:a16="http://schemas.microsoft.com/office/drawing/2014/main" id="{095D5454-14EE-A12A-115D-CC55C03B5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3224" y="11636921"/>
            <a:ext cx="1171590" cy="1080000"/>
          </a:xfrm>
          <a:prstGeom prst="rect">
            <a:avLst/>
          </a:prstGeom>
        </p:spPr>
      </p:pic>
      <p:pic>
        <p:nvPicPr>
          <p:cNvPr id="11" name="Picture 10" descr="A blue clock with a black background&#10;&#10;Description automatically generated">
            <a:extLst>
              <a:ext uri="{FF2B5EF4-FFF2-40B4-BE49-F238E27FC236}">
                <a16:creationId xmlns:a16="http://schemas.microsoft.com/office/drawing/2014/main" id="{88B320EE-7C7A-9C17-B5F7-8B7F22775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3033" y="1172181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03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D8999-2603-FBC6-7FE9-AB0D8FDB7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D75379-2336-E27C-1E0A-24A2CEE2C8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العنوان</a:t>
            </a:r>
            <a:endParaRPr lang="en-SA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D5D23A0-2BB5-B365-AB68-477610682F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marR="0" lvl="0" indent="0" algn="ctr" defTabSz="1920057" rtl="0" eaLnBrk="1" fontAlgn="auto" latinLnBrk="0" hangingPunct="1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SA" dirty="0"/>
              <a:t>برعاية سعادة رئيس الجامعة </a:t>
            </a:r>
            <a:r>
              <a:rPr lang="ar-SA" dirty="0" err="1"/>
              <a:t>أ</a:t>
            </a:r>
            <a:r>
              <a:rPr lang="ar-SA" dirty="0"/>
              <a:t>. د. فهد الحربي، تتشرف جامعة الدمام ممثلة بـ</a:t>
            </a:r>
          </a:p>
          <a:p>
            <a:pPr marL="0" marR="0" lvl="0" indent="0" algn="ctr" defTabSz="1920057" rtl="0" eaLnBrk="1" fontAlgn="auto" latinLnBrk="0" hangingPunct="1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SA"/>
              <a:t>دعوتكم لحضور</a:t>
            </a:r>
            <a:endParaRPr lang="ar-SA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1250A95-7529-C0CD-1343-90F9A2ABE899}"/>
              </a:ext>
            </a:extLst>
          </p:cNvPr>
          <p:cNvSpPr txBox="1">
            <a:spLocks/>
          </p:cNvSpPr>
          <p:nvPr/>
        </p:nvSpPr>
        <p:spPr>
          <a:xfrm>
            <a:off x="30231658" y="11558949"/>
            <a:ext cx="11767130" cy="1800000"/>
          </a:xfrm>
          <a:prstGeom prst="rect">
            <a:avLst/>
          </a:prstGeom>
        </p:spPr>
        <p:txBody>
          <a:bodyPr anchor="ctr"/>
          <a:lstStyle>
            <a:lvl1pPr marL="0" indent="0" algn="ctr" defTabSz="1920057" rtl="0" eaLnBrk="1" latinLnBrk="0" hangingPunct="1">
              <a:lnSpc>
                <a:spcPct val="200000"/>
              </a:lnSpc>
              <a:spcBef>
                <a:spcPts val="2100"/>
              </a:spcBef>
              <a:buFont typeface="Arial" panose="020B0604020202020204" pitchFamily="34" charset="0"/>
              <a:buNone/>
              <a:defRPr sz="10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60029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20057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86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0114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00143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171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20200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80228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ar-SA" sz="7200" dirty="0"/>
              <a:t>اليوم، التاريخ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C784FE7-65BA-3C59-1D34-57C4CAD80FA8}"/>
              </a:ext>
            </a:extLst>
          </p:cNvPr>
          <p:cNvSpPr txBox="1">
            <a:spLocks/>
          </p:cNvSpPr>
          <p:nvPr/>
        </p:nvSpPr>
        <p:spPr>
          <a:xfrm>
            <a:off x="18464528" y="11558949"/>
            <a:ext cx="11767130" cy="1800000"/>
          </a:xfrm>
          <a:prstGeom prst="rect">
            <a:avLst/>
          </a:prstGeom>
        </p:spPr>
        <p:txBody>
          <a:bodyPr anchor="ctr"/>
          <a:lstStyle>
            <a:lvl1pPr marL="0" indent="0" algn="ctr" defTabSz="1920057" rtl="0" eaLnBrk="1" latinLnBrk="0" hangingPunct="1">
              <a:lnSpc>
                <a:spcPct val="200000"/>
              </a:lnSpc>
              <a:spcBef>
                <a:spcPts val="2100"/>
              </a:spcBef>
              <a:buFont typeface="Arial" panose="020B0604020202020204" pitchFamily="34" charset="0"/>
              <a:buNone/>
              <a:defRPr sz="10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60029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20057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86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0114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00143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171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20200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80228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ar-SA" sz="7200" dirty="0"/>
              <a:t>الوقت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633AF3E-0C4D-C81F-1678-CAE86FA7A995}"/>
              </a:ext>
            </a:extLst>
          </p:cNvPr>
          <p:cNvSpPr txBox="1">
            <a:spLocks/>
          </p:cNvSpPr>
          <p:nvPr/>
        </p:nvSpPr>
        <p:spPr>
          <a:xfrm>
            <a:off x="6624719" y="11558949"/>
            <a:ext cx="11767130" cy="1800000"/>
          </a:xfrm>
          <a:prstGeom prst="rect">
            <a:avLst/>
          </a:prstGeom>
        </p:spPr>
        <p:txBody>
          <a:bodyPr anchor="ctr"/>
          <a:lstStyle>
            <a:lvl1pPr marL="0" indent="0" algn="ctr" defTabSz="1920057" rtl="0" eaLnBrk="1" latinLnBrk="0" hangingPunct="1">
              <a:lnSpc>
                <a:spcPct val="200000"/>
              </a:lnSpc>
              <a:spcBef>
                <a:spcPts val="2100"/>
              </a:spcBef>
              <a:buFont typeface="Arial" panose="020B0604020202020204" pitchFamily="34" charset="0"/>
              <a:buNone/>
              <a:defRPr sz="10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60029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20057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86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0114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00143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171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20200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80228" indent="0" algn="ctr" defTabSz="192005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920057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/>
            </a:pPr>
            <a:r>
              <a:rPr lang="ar-SA" sz="7200" dirty="0"/>
              <a:t>الموقع</a:t>
            </a:r>
          </a:p>
        </p:txBody>
      </p:sp>
      <p:pic>
        <p:nvPicPr>
          <p:cNvPr id="9" name="Picture 8" descr="A black and blue calendar&#10;&#10;Description automatically generated">
            <a:extLst>
              <a:ext uri="{FF2B5EF4-FFF2-40B4-BE49-F238E27FC236}">
                <a16:creationId xmlns:a16="http://schemas.microsoft.com/office/drawing/2014/main" id="{AB05C39B-A7AC-0E9A-D7F9-161537A1B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3682" y="11942034"/>
            <a:ext cx="1102898" cy="1080000"/>
          </a:xfrm>
          <a:prstGeom prst="rect">
            <a:avLst/>
          </a:prstGeom>
        </p:spPr>
      </p:pic>
      <p:pic>
        <p:nvPicPr>
          <p:cNvPr id="10" name="Picture 9" descr="A blue pin on a black background&#10;&#10;Description automatically generated">
            <a:extLst>
              <a:ext uri="{FF2B5EF4-FFF2-40B4-BE49-F238E27FC236}">
                <a16:creationId xmlns:a16="http://schemas.microsoft.com/office/drawing/2014/main" id="{4A5FDC4C-9C18-7700-1DA3-CF4B075E3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0324" y="11857143"/>
            <a:ext cx="1171590" cy="1080000"/>
          </a:xfrm>
          <a:prstGeom prst="rect">
            <a:avLst/>
          </a:prstGeom>
        </p:spPr>
      </p:pic>
      <p:pic>
        <p:nvPicPr>
          <p:cNvPr id="11" name="Picture 10" descr="A blue clock with a black background&#10;&#10;Description automatically generated">
            <a:extLst>
              <a:ext uri="{FF2B5EF4-FFF2-40B4-BE49-F238E27FC236}">
                <a16:creationId xmlns:a16="http://schemas.microsoft.com/office/drawing/2014/main" id="{30076F78-0CED-7677-6D7A-473D5F229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0133" y="11942034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07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AU 2">
      <a:dk1>
        <a:srgbClr val="32395A"/>
      </a:dk1>
      <a:lt1>
        <a:srgbClr val="FFFFFF"/>
      </a:lt1>
      <a:dk2>
        <a:srgbClr val="958D74"/>
      </a:dk2>
      <a:lt2>
        <a:srgbClr val="E1D8BE"/>
      </a:lt2>
      <a:accent1>
        <a:srgbClr val="3A5A95"/>
      </a:accent1>
      <a:accent2>
        <a:srgbClr val="943061"/>
      </a:accent2>
      <a:accent3>
        <a:srgbClr val="E94D1A"/>
      </a:accent3>
      <a:accent4>
        <a:srgbClr val="F1CC0C"/>
      </a:accent4>
      <a:accent5>
        <a:srgbClr val="BDBE33"/>
      </a:accent5>
      <a:accent6>
        <a:srgbClr val="338383"/>
      </a:accent6>
      <a:hlink>
        <a:srgbClr val="3A5A95"/>
      </a:hlink>
      <a:folHlink>
        <a:srgbClr val="943061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nner A" id="{59248A6F-46AA-F44A-908A-3D500BABECF6}" vid="{9F47E47B-E7A8-DC41-9729-A41CEF5E64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72</Words>
  <Application>Microsoft Macintosh PowerPoint</Application>
  <PresentationFormat>Custom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Saudi</vt:lpstr>
      <vt:lpstr>Office Theme</vt:lpstr>
      <vt:lpstr>العنوان</vt:lpstr>
      <vt:lpstr>العنوان</vt:lpstr>
      <vt:lpstr>العنوان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</dc:title>
  <dc:subject/>
  <dc:creator>Ghadah Shayem Alshammary</dc:creator>
  <cp:keywords/>
  <dc:description/>
  <cp:lastModifiedBy>Ghadah Shayem Alshammary</cp:lastModifiedBy>
  <cp:revision>1</cp:revision>
  <dcterms:created xsi:type="dcterms:W3CDTF">2025-12-31T10:52:27Z</dcterms:created>
  <dcterms:modified xsi:type="dcterms:W3CDTF">2025-12-31T10:52:54Z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196578f-6ae1-40cd-93dd-1a3b7a6ede66_Enabled">
    <vt:lpwstr>true</vt:lpwstr>
  </property>
  <property fmtid="{D5CDD505-2E9C-101B-9397-08002B2CF9AE}" pid="3" name="MSIP_Label_b196578f-6ae1-40cd-93dd-1a3b7a6ede66_SetDate">
    <vt:lpwstr>2025-12-31T10:52:54Z</vt:lpwstr>
  </property>
  <property fmtid="{D5CDD505-2E9C-101B-9397-08002B2CF9AE}" pid="4" name="MSIP_Label_b196578f-6ae1-40cd-93dd-1a3b7a6ede66_Method">
    <vt:lpwstr>Standard</vt:lpwstr>
  </property>
  <property fmtid="{D5CDD505-2E9C-101B-9397-08002B2CF9AE}" pid="5" name="MSIP_Label_b196578f-6ae1-40cd-93dd-1a3b7a6ede66_Name">
    <vt:lpwstr>Public - عام</vt:lpwstr>
  </property>
  <property fmtid="{D5CDD505-2E9C-101B-9397-08002B2CF9AE}" pid="6" name="MSIP_Label_b196578f-6ae1-40cd-93dd-1a3b7a6ede66_SiteId">
    <vt:lpwstr>2c86bbfc-8d04-41ff-a83a-942f075e0f60</vt:lpwstr>
  </property>
  <property fmtid="{D5CDD505-2E9C-101B-9397-08002B2CF9AE}" pid="7" name="MSIP_Label_b196578f-6ae1-40cd-93dd-1a3b7a6ede66_ActionId">
    <vt:lpwstr>e1fb1b0d-5585-41d8-8fa4-595b49e512ed</vt:lpwstr>
  </property>
  <property fmtid="{D5CDD505-2E9C-101B-9397-08002B2CF9AE}" pid="8" name="MSIP_Label_b196578f-6ae1-40cd-93dd-1a3b7a6ede66_ContentBits">
    <vt:lpwstr>0</vt:lpwstr>
  </property>
</Properties>
</file>