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479980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>
      <p:cViewPr varScale="1">
        <p:scale>
          <a:sx n="35" d="100"/>
          <a:sy n="35" d="100"/>
        </p:scale>
        <p:origin x="320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DC2C9D-0191-F54D-C3CC-9233E798F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BB61E-FF34-0B8A-B076-84CFE5B223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2E31-49DD-8C49-9569-FC3E05BD407A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423A0-B27A-C042-8582-56A6BDF1C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55C76-221F-0D8F-A52A-7C3943D722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7DEC-7E7E-884D-8F07-5060A953A1A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8580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908C4-4743-AA88-2824-2D2C0F84D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29" y="7200106"/>
            <a:ext cx="30211776" cy="2184400"/>
          </a:xfrm>
          <a:prstGeom prst="rect">
            <a:avLst/>
          </a:prstGeom>
        </p:spPr>
        <p:txBody>
          <a:bodyPr anchor="ctr"/>
          <a:lstStyle>
            <a:lvl1pPr algn="ctr">
              <a:defRPr sz="15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8A4B35-4CCE-9823-782B-12EE52589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329" y="3117088"/>
            <a:ext cx="30211776" cy="37848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10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ar-S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E3A439-8891-A789-D17E-1B9F1ED7726C}"/>
              </a:ext>
            </a:extLst>
          </p:cNvPr>
          <p:cNvCxnSpPr>
            <a:cxnSpLocks/>
          </p:cNvCxnSpPr>
          <p:nvPr userDrawn="1"/>
        </p:nvCxnSpPr>
        <p:spPr>
          <a:xfrm>
            <a:off x="3767329" y="9682699"/>
            <a:ext cx="302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9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8317-D931-8ECE-2063-3D709094A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29" y="7200106"/>
            <a:ext cx="30211776" cy="2184400"/>
          </a:xfrm>
          <a:prstGeom prst="rect">
            <a:avLst/>
          </a:prstGeom>
        </p:spPr>
        <p:txBody>
          <a:bodyPr anchor="ctr"/>
          <a:lstStyle>
            <a:lvl1pPr algn="ctr">
              <a:defRPr sz="15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A15C1-F028-1567-3961-56B07A440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329" y="3117088"/>
            <a:ext cx="30211776" cy="37848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10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ar-S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A4D771-1EF7-CC9E-A6C9-B98E857C3E23}"/>
              </a:ext>
            </a:extLst>
          </p:cNvPr>
          <p:cNvCxnSpPr>
            <a:cxnSpLocks/>
          </p:cNvCxnSpPr>
          <p:nvPr userDrawn="1"/>
        </p:nvCxnSpPr>
        <p:spPr>
          <a:xfrm>
            <a:off x="3767329" y="9682699"/>
            <a:ext cx="302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4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0CF8CD-8020-1053-A915-FFC1EA77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9" y="7200106"/>
            <a:ext cx="30211776" cy="2184400"/>
          </a:xfrm>
          <a:prstGeom prst="rect">
            <a:avLst/>
          </a:prstGeom>
        </p:spPr>
        <p:txBody>
          <a:bodyPr anchor="ctr"/>
          <a:lstStyle>
            <a:lvl1pPr algn="ctr">
              <a:defRPr sz="15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656574D-C8D1-31C0-1382-5E7D5532C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9" y="3117088"/>
            <a:ext cx="30211776" cy="37848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10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ar-S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002EE5-03FF-8261-EF9A-8765F7AFE4E4}"/>
              </a:ext>
            </a:extLst>
          </p:cNvPr>
          <p:cNvCxnSpPr>
            <a:cxnSpLocks/>
          </p:cNvCxnSpPr>
          <p:nvPr userDrawn="1"/>
        </p:nvCxnSpPr>
        <p:spPr>
          <a:xfrm>
            <a:off x="1755649" y="9682699"/>
            <a:ext cx="302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8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27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920057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4" indent="-480014" algn="l" defTabSz="1920057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071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100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29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57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186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214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02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029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057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86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14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143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171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20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228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E9C4-F951-3C58-B554-E110EBCA4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45D6C-762D-AB03-98E4-9DFA8AB6B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برعاية سعادة رئيس الجامعة </a:t>
            </a:r>
            <a:r>
              <a:rPr lang="ar-SA" dirty="0" err="1"/>
              <a:t>أ</a:t>
            </a:r>
            <a:r>
              <a:rPr lang="ar-SA" dirty="0"/>
              <a:t>. د. فهد الحربي، تتشرف جامعة الدمام ممثلة بـ........       دعوتكم لحضور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FBF7C3C-FF81-A05E-23F9-299CC327D6A4}"/>
              </a:ext>
            </a:extLst>
          </p:cNvPr>
          <p:cNvSpPr txBox="1">
            <a:spLocks/>
          </p:cNvSpPr>
          <p:nvPr/>
        </p:nvSpPr>
        <p:spPr>
          <a:xfrm>
            <a:off x="23878747" y="10383125"/>
            <a:ext cx="10100358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اليوم، التاريخ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4D6B20-573B-3C98-D1D9-84AB792CDBF6}"/>
              </a:ext>
            </a:extLst>
          </p:cNvPr>
          <p:cNvSpPr txBox="1">
            <a:spLocks/>
          </p:cNvSpPr>
          <p:nvPr/>
        </p:nvSpPr>
        <p:spPr>
          <a:xfrm>
            <a:off x="13879931" y="10383125"/>
            <a:ext cx="9998816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الوقت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72949E8-F2A8-A8B3-B4EE-EEAD435CFDC2}"/>
              </a:ext>
            </a:extLst>
          </p:cNvPr>
          <p:cNvSpPr txBox="1">
            <a:spLocks/>
          </p:cNvSpPr>
          <p:nvPr/>
        </p:nvSpPr>
        <p:spPr>
          <a:xfrm>
            <a:off x="3779573" y="10321319"/>
            <a:ext cx="10100358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20057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/>
            </a:pPr>
            <a:r>
              <a:rPr lang="ar-SA" sz="7200" dirty="0"/>
              <a:t>الموقع</a:t>
            </a:r>
          </a:p>
        </p:txBody>
      </p:sp>
      <p:pic>
        <p:nvPicPr>
          <p:cNvPr id="9" name="Picture 8" descr="A black and blue calendar&#10;&#10;Description automatically generated">
            <a:extLst>
              <a:ext uri="{FF2B5EF4-FFF2-40B4-BE49-F238E27FC236}">
                <a16:creationId xmlns:a16="http://schemas.microsoft.com/office/drawing/2014/main" id="{B1216708-3F84-979E-DA8E-DA584F4C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038" y="10766210"/>
            <a:ext cx="1102898" cy="1080000"/>
          </a:xfrm>
          <a:prstGeom prst="rect">
            <a:avLst/>
          </a:prstGeom>
        </p:spPr>
      </p:pic>
      <p:pic>
        <p:nvPicPr>
          <p:cNvPr id="10" name="Picture 9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3C586B13-19F9-C9F4-1B88-DD3F2305A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633" y="10681319"/>
            <a:ext cx="1171590" cy="1080000"/>
          </a:xfrm>
          <a:prstGeom prst="rect">
            <a:avLst/>
          </a:prstGeom>
        </p:spPr>
      </p:pic>
      <p:pic>
        <p:nvPicPr>
          <p:cNvPr id="11" name="Picture 1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0B3570FD-1289-7397-41E7-07E2933B9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222" y="107662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A6E86-BD40-7C3B-3D9C-F5800A30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2DE682-8884-76EE-5754-75C5F6B722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A41D0B-9623-A2B8-E335-055E214F4941}"/>
              </a:ext>
            </a:extLst>
          </p:cNvPr>
          <p:cNvSpPr txBox="1">
            <a:spLocks/>
          </p:cNvSpPr>
          <p:nvPr/>
        </p:nvSpPr>
        <p:spPr>
          <a:xfrm>
            <a:off x="23878747" y="10383125"/>
            <a:ext cx="10100358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اليوم، التاريخ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CDBE97-424A-8AAC-1F75-376AA24CF1D5}"/>
              </a:ext>
            </a:extLst>
          </p:cNvPr>
          <p:cNvSpPr txBox="1">
            <a:spLocks/>
          </p:cNvSpPr>
          <p:nvPr/>
        </p:nvSpPr>
        <p:spPr>
          <a:xfrm>
            <a:off x="13879931" y="10383125"/>
            <a:ext cx="9998816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الوقت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6B94551-9439-1BC6-AA97-75901B04460E}"/>
              </a:ext>
            </a:extLst>
          </p:cNvPr>
          <p:cNvSpPr txBox="1">
            <a:spLocks/>
          </p:cNvSpPr>
          <p:nvPr/>
        </p:nvSpPr>
        <p:spPr>
          <a:xfrm>
            <a:off x="3779573" y="10321319"/>
            <a:ext cx="10100358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20057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/>
            </a:pPr>
            <a:r>
              <a:rPr lang="ar-SA" sz="7200" dirty="0"/>
              <a:t>الموقع</a:t>
            </a:r>
          </a:p>
        </p:txBody>
      </p:sp>
      <p:pic>
        <p:nvPicPr>
          <p:cNvPr id="9" name="Picture 8" descr="A black and blue calendar&#10;&#10;Description automatically generated">
            <a:extLst>
              <a:ext uri="{FF2B5EF4-FFF2-40B4-BE49-F238E27FC236}">
                <a16:creationId xmlns:a16="http://schemas.microsoft.com/office/drawing/2014/main" id="{396A6E6B-CE59-7799-5111-79AF6D3B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038" y="10766210"/>
            <a:ext cx="1102898" cy="1080000"/>
          </a:xfrm>
          <a:prstGeom prst="rect">
            <a:avLst/>
          </a:prstGeom>
        </p:spPr>
      </p:pic>
      <p:pic>
        <p:nvPicPr>
          <p:cNvPr id="10" name="Picture 9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0C5E6DEA-1873-696E-8601-FACAB5FC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633" y="10681319"/>
            <a:ext cx="1171590" cy="1080000"/>
          </a:xfrm>
          <a:prstGeom prst="rect">
            <a:avLst/>
          </a:prstGeom>
        </p:spPr>
      </p:pic>
      <p:pic>
        <p:nvPicPr>
          <p:cNvPr id="11" name="Picture 1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754AC7D7-F05C-B630-A1ED-B0A837B84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222" y="10766210"/>
            <a:ext cx="1080000" cy="1080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3D51BED-D83C-DCA7-00A1-121316F1A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برعاية سعادة رئيس الجامعة </a:t>
            </a:r>
            <a:r>
              <a:rPr lang="ar-SA" dirty="0" err="1"/>
              <a:t>أ</a:t>
            </a:r>
            <a:r>
              <a:rPr lang="ar-SA" dirty="0"/>
              <a:t>. د. فهد الحربي، تتشرف جامعة الدمام ممثلة بـ........       دعوتكم لحضور</a:t>
            </a:r>
          </a:p>
        </p:txBody>
      </p:sp>
    </p:spTree>
    <p:extLst>
      <p:ext uri="{BB962C8B-B14F-4D97-AF65-F5344CB8AC3E}">
        <p14:creationId xmlns:p14="http://schemas.microsoft.com/office/powerpoint/2010/main" val="86679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51EEC-5B5E-7C53-6C59-97431DCE1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506C-2678-D77D-9861-B4BA5ECA9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4AF217-D867-EB3B-8209-3C4253DB4942}"/>
              </a:ext>
            </a:extLst>
          </p:cNvPr>
          <p:cNvSpPr txBox="1">
            <a:spLocks/>
          </p:cNvSpPr>
          <p:nvPr/>
        </p:nvSpPr>
        <p:spPr>
          <a:xfrm>
            <a:off x="21867067" y="10383125"/>
            <a:ext cx="10100358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اليوم، التاريخ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809FE1-AD66-86D7-6E77-2B7BCF4F3594}"/>
              </a:ext>
            </a:extLst>
          </p:cNvPr>
          <p:cNvSpPr txBox="1">
            <a:spLocks/>
          </p:cNvSpPr>
          <p:nvPr/>
        </p:nvSpPr>
        <p:spPr>
          <a:xfrm>
            <a:off x="11868251" y="10383125"/>
            <a:ext cx="9998816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الوقت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B09A100-1896-1111-A4AB-9EE770AAE35B}"/>
              </a:ext>
            </a:extLst>
          </p:cNvPr>
          <p:cNvSpPr txBox="1">
            <a:spLocks/>
          </p:cNvSpPr>
          <p:nvPr/>
        </p:nvSpPr>
        <p:spPr>
          <a:xfrm>
            <a:off x="1767893" y="10321319"/>
            <a:ext cx="10100358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20057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/>
            </a:pPr>
            <a:r>
              <a:rPr lang="ar-SA" sz="7200" dirty="0"/>
              <a:t>الموقع</a:t>
            </a:r>
          </a:p>
        </p:txBody>
      </p:sp>
      <p:pic>
        <p:nvPicPr>
          <p:cNvPr id="9" name="Picture 8" descr="A black and blue calendar&#10;&#10;Description automatically generated">
            <a:extLst>
              <a:ext uri="{FF2B5EF4-FFF2-40B4-BE49-F238E27FC236}">
                <a16:creationId xmlns:a16="http://schemas.microsoft.com/office/drawing/2014/main" id="{35058280-158F-F3CE-55AD-0A779AD7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358" y="10766210"/>
            <a:ext cx="1102898" cy="1080000"/>
          </a:xfrm>
          <a:prstGeom prst="rect">
            <a:avLst/>
          </a:prstGeom>
        </p:spPr>
      </p:pic>
      <p:pic>
        <p:nvPicPr>
          <p:cNvPr id="10" name="Picture 9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14E5453F-FE42-78A0-78EC-B4FEA78E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953" y="10681319"/>
            <a:ext cx="1171590" cy="1080000"/>
          </a:xfrm>
          <a:prstGeom prst="rect">
            <a:avLst/>
          </a:prstGeom>
        </p:spPr>
      </p:pic>
      <p:pic>
        <p:nvPicPr>
          <p:cNvPr id="11" name="Picture 1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BD14AA81-204A-AFAF-75ED-F6A30C6C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2542" y="10766210"/>
            <a:ext cx="1080000" cy="1080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6C9EF44-E66E-4F15-FC62-F86E5CA18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برعاية سعادة رئيس الجامعة </a:t>
            </a:r>
            <a:r>
              <a:rPr lang="ar-SA" dirty="0" err="1"/>
              <a:t>أ</a:t>
            </a:r>
            <a:r>
              <a:rPr lang="ar-SA" dirty="0"/>
              <a:t>. د. فهد الحربي، تتشرف جامعة الدمام ممثلة بـ........       دعوتكم لحضور</a:t>
            </a:r>
          </a:p>
        </p:txBody>
      </p:sp>
    </p:spTree>
    <p:extLst>
      <p:ext uri="{BB962C8B-B14F-4D97-AF65-F5344CB8AC3E}">
        <p14:creationId xmlns:p14="http://schemas.microsoft.com/office/powerpoint/2010/main" val="283915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U 2">
      <a:dk1>
        <a:srgbClr val="32395A"/>
      </a:dk1>
      <a:lt1>
        <a:srgbClr val="FFFFFF"/>
      </a:lt1>
      <a:dk2>
        <a:srgbClr val="958D74"/>
      </a:dk2>
      <a:lt2>
        <a:srgbClr val="E1D8BE"/>
      </a:lt2>
      <a:accent1>
        <a:srgbClr val="3A5A95"/>
      </a:accent1>
      <a:accent2>
        <a:srgbClr val="943061"/>
      </a:accent2>
      <a:accent3>
        <a:srgbClr val="E94D1A"/>
      </a:accent3>
      <a:accent4>
        <a:srgbClr val="F1CC0C"/>
      </a:accent4>
      <a:accent5>
        <a:srgbClr val="BDBE33"/>
      </a:accent5>
      <a:accent6>
        <a:srgbClr val="338383"/>
      </a:accent6>
      <a:hlink>
        <a:srgbClr val="3A5A95"/>
      </a:hlink>
      <a:folHlink>
        <a:srgbClr val="94306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nner B" id="{D0FA452B-2E93-4049-BBB0-5D2AC800CA7A}" vid="{94A0D07C-06D4-2A4C-B909-78982DEE9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</Words>
  <Application>Microsoft Macintosh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Saudi</vt:lpstr>
      <vt:lpstr>Office Theme</vt:lpstr>
      <vt:lpstr>العنوان</vt:lpstr>
      <vt:lpstr>العنوان</vt:lpstr>
      <vt:lpstr>العنوان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subject/>
  <dc:creator>Ghadah Shayem Alshammary</dc:creator>
  <cp:keywords/>
  <dc:description/>
  <cp:lastModifiedBy>Ghadah Shayem Alshammary</cp:lastModifiedBy>
  <cp:revision>1</cp:revision>
  <dcterms:created xsi:type="dcterms:W3CDTF">2025-12-31T10:53:30Z</dcterms:created>
  <dcterms:modified xsi:type="dcterms:W3CDTF">2025-12-31T10:53:53Z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6578f-6ae1-40cd-93dd-1a3b7a6ede66_Enabled">
    <vt:lpwstr>true</vt:lpwstr>
  </property>
  <property fmtid="{D5CDD505-2E9C-101B-9397-08002B2CF9AE}" pid="3" name="MSIP_Label_b196578f-6ae1-40cd-93dd-1a3b7a6ede66_SetDate">
    <vt:lpwstr>2025-12-31T10:53:53Z</vt:lpwstr>
  </property>
  <property fmtid="{D5CDD505-2E9C-101B-9397-08002B2CF9AE}" pid="4" name="MSIP_Label_b196578f-6ae1-40cd-93dd-1a3b7a6ede66_Method">
    <vt:lpwstr>Standard</vt:lpwstr>
  </property>
  <property fmtid="{D5CDD505-2E9C-101B-9397-08002B2CF9AE}" pid="5" name="MSIP_Label_b196578f-6ae1-40cd-93dd-1a3b7a6ede66_Name">
    <vt:lpwstr>Public - عام</vt:lpwstr>
  </property>
  <property fmtid="{D5CDD505-2E9C-101B-9397-08002B2CF9AE}" pid="6" name="MSIP_Label_b196578f-6ae1-40cd-93dd-1a3b7a6ede66_SiteId">
    <vt:lpwstr>2c86bbfc-8d04-41ff-a83a-942f075e0f60</vt:lpwstr>
  </property>
  <property fmtid="{D5CDD505-2E9C-101B-9397-08002B2CF9AE}" pid="7" name="MSIP_Label_b196578f-6ae1-40cd-93dd-1a3b7a6ede66_ActionId">
    <vt:lpwstr>99ee181d-925c-4ee3-88df-7cfd5007408a</vt:lpwstr>
  </property>
  <property fmtid="{D5CDD505-2E9C-101B-9397-08002B2CF9AE}" pid="8" name="MSIP_Label_b196578f-6ae1-40cd-93dd-1a3b7a6ede66_ContentBits">
    <vt:lpwstr>0</vt:lpwstr>
  </property>
</Properties>
</file>