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4"/>
  </p:handoutMasterIdLst>
  <p:sldIdLst>
    <p:sldId id="256" r:id="rId2"/>
    <p:sldId id="257" r:id="rId3"/>
  </p:sldIdLst>
  <p:sldSz cx="47998063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/>
    <p:restoredTop sz="96327"/>
  </p:normalViewPr>
  <p:slideViewPr>
    <p:cSldViewPr snapToGrid="0">
      <p:cViewPr varScale="1">
        <p:scale>
          <a:sx n="35" d="100"/>
          <a:sy n="35" d="100"/>
        </p:scale>
        <p:origin x="320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DC2C9D-0191-F54D-C3CC-9233E798F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BB61E-FF34-0B8A-B076-84CFE5B223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A2E31-49DD-8C49-9569-FC3E05BD407A}" type="datetimeFigureOut">
              <a:rPr lang="en-SA" smtClean="0"/>
              <a:t>31/12/2025 R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423A0-B27A-C042-8582-56A6BDF1C3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55C76-221F-0D8F-A52A-7C3943D722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C7DEC-7E7E-884D-8F07-5060A953A1AF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08580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1A7AA6-1861-028E-5A83-0A70B2EA6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265" y="7200106"/>
            <a:ext cx="30211776" cy="2184400"/>
          </a:xfrm>
          <a:prstGeom prst="rect">
            <a:avLst/>
          </a:prstGeom>
        </p:spPr>
        <p:txBody>
          <a:bodyPr anchor="ctr"/>
          <a:lstStyle>
            <a:lvl1pPr algn="ctr">
              <a:defRPr sz="15000"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28D43C-B5B7-B730-9F88-DDE9AB5DA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265" y="3117088"/>
            <a:ext cx="30211776" cy="37848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200000"/>
              </a:lnSpc>
              <a:buNone/>
              <a:defRPr sz="10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60029" indent="0" algn="ctr">
              <a:buNone/>
              <a:defRPr sz="4200"/>
            </a:lvl2pPr>
            <a:lvl3pPr marL="1920057" indent="0" algn="ctr">
              <a:buNone/>
              <a:defRPr sz="3780"/>
            </a:lvl3pPr>
            <a:lvl4pPr marL="2880086" indent="0" algn="ctr">
              <a:buNone/>
              <a:defRPr sz="3360"/>
            </a:lvl4pPr>
            <a:lvl5pPr marL="3840114" indent="0" algn="ctr">
              <a:buNone/>
              <a:defRPr sz="3360"/>
            </a:lvl5pPr>
            <a:lvl6pPr marL="4800143" indent="0" algn="ctr">
              <a:buNone/>
              <a:defRPr sz="3360"/>
            </a:lvl6pPr>
            <a:lvl7pPr marL="5760171" indent="0" algn="ctr">
              <a:buNone/>
              <a:defRPr sz="3360"/>
            </a:lvl7pPr>
            <a:lvl8pPr marL="6720200" indent="0" algn="ctr">
              <a:buNone/>
              <a:defRPr sz="3360"/>
            </a:lvl8pPr>
            <a:lvl9pPr marL="7680228" indent="0" algn="ctr">
              <a:buNone/>
              <a:defRPr sz="3360"/>
            </a:lvl9pPr>
          </a:lstStyle>
          <a:p>
            <a:pPr marL="0" marR="0" lvl="0" indent="0" algn="ctr" defTabSz="1920057" rtl="1" eaLnBrk="1" fontAlgn="auto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ar-S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C4ADD4-CA5B-4827-163D-F3F736A97099}"/>
              </a:ext>
            </a:extLst>
          </p:cNvPr>
          <p:cNvCxnSpPr>
            <a:cxnSpLocks/>
          </p:cNvCxnSpPr>
          <p:nvPr userDrawn="1"/>
        </p:nvCxnSpPr>
        <p:spPr>
          <a:xfrm>
            <a:off x="3255265" y="9682699"/>
            <a:ext cx="30228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99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92A9-03AC-C947-2F36-7698183C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137" y="7200106"/>
            <a:ext cx="30211776" cy="2184400"/>
          </a:xfrm>
          <a:prstGeom prst="rect">
            <a:avLst/>
          </a:prstGeom>
        </p:spPr>
        <p:txBody>
          <a:bodyPr anchor="ctr"/>
          <a:lstStyle>
            <a:lvl1pPr algn="ctr">
              <a:defRPr sz="15000"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D5590-E265-A622-A8D9-11E137F65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137" y="3117088"/>
            <a:ext cx="30211776" cy="37848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200000"/>
              </a:lnSpc>
              <a:buNone/>
              <a:defRPr sz="10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60029" indent="0" algn="ctr">
              <a:buNone/>
              <a:defRPr sz="4200"/>
            </a:lvl2pPr>
            <a:lvl3pPr marL="1920057" indent="0" algn="ctr">
              <a:buNone/>
              <a:defRPr sz="3780"/>
            </a:lvl3pPr>
            <a:lvl4pPr marL="2880086" indent="0" algn="ctr">
              <a:buNone/>
              <a:defRPr sz="3360"/>
            </a:lvl4pPr>
            <a:lvl5pPr marL="3840114" indent="0" algn="ctr">
              <a:buNone/>
              <a:defRPr sz="3360"/>
            </a:lvl5pPr>
            <a:lvl6pPr marL="4800143" indent="0" algn="ctr">
              <a:buNone/>
              <a:defRPr sz="3360"/>
            </a:lvl6pPr>
            <a:lvl7pPr marL="5760171" indent="0" algn="ctr">
              <a:buNone/>
              <a:defRPr sz="3360"/>
            </a:lvl7pPr>
            <a:lvl8pPr marL="6720200" indent="0" algn="ctr">
              <a:buNone/>
              <a:defRPr sz="3360"/>
            </a:lvl8pPr>
            <a:lvl9pPr marL="7680228" indent="0" algn="ctr">
              <a:buNone/>
              <a:defRPr sz="3360"/>
            </a:lvl9pPr>
          </a:lstStyle>
          <a:p>
            <a:pPr marL="0" marR="0" lvl="0" indent="0" algn="ctr" defTabSz="1920057" rtl="1" eaLnBrk="1" fontAlgn="auto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ar-S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A15CB4-E271-C95A-9825-3CEC44720D94}"/>
              </a:ext>
            </a:extLst>
          </p:cNvPr>
          <p:cNvCxnSpPr>
            <a:cxnSpLocks/>
          </p:cNvCxnSpPr>
          <p:nvPr userDrawn="1"/>
        </p:nvCxnSpPr>
        <p:spPr>
          <a:xfrm>
            <a:off x="2231137" y="9682699"/>
            <a:ext cx="30228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7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27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920057" rtl="0" eaLnBrk="1" latinLnBrk="0" hangingPunct="1">
        <a:lnSpc>
          <a:spcPct val="90000"/>
        </a:lnSpc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14" indent="-480014" algn="l" defTabSz="1920057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5879" kern="1200">
          <a:solidFill>
            <a:schemeClr val="tx1"/>
          </a:solidFill>
          <a:latin typeface="+mn-lt"/>
          <a:ea typeface="+mn-ea"/>
          <a:cs typeface="+mn-cs"/>
        </a:defRPr>
      </a:lvl1pPr>
      <a:lvl2pPr marL="1440043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400071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360100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4320129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5280157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6240186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7200214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8160243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60029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920057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86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3840114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4800143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5760171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6720200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7680228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BFB51-FF3E-F673-C5C8-42EE58ADD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العنوان</a:t>
            </a:r>
            <a:endParaRPr lang="en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40F63-3C6C-87FD-4EFD-5585BB633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1920057" rtl="0" eaLnBrk="1" fontAlgn="auto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dirty="0"/>
              <a:t>برعاية سعادة رئيس الجامعة </a:t>
            </a:r>
            <a:r>
              <a:rPr lang="ar-SA" dirty="0" err="1"/>
              <a:t>أ</a:t>
            </a:r>
            <a:r>
              <a:rPr lang="ar-SA" dirty="0"/>
              <a:t>. د. فهد الحربي، تتشرف جامعة الدمام ممثلة بـ........       دعوتكم لحضور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A333F06-F449-4C0C-CF03-53470B601F4A}"/>
              </a:ext>
            </a:extLst>
          </p:cNvPr>
          <p:cNvSpPr txBox="1">
            <a:spLocks/>
          </p:cNvSpPr>
          <p:nvPr/>
        </p:nvSpPr>
        <p:spPr>
          <a:xfrm>
            <a:off x="23366683" y="10383125"/>
            <a:ext cx="10100358" cy="1800000"/>
          </a:xfrm>
          <a:prstGeom prst="rect">
            <a:avLst/>
          </a:prstGeom>
        </p:spPr>
        <p:txBody>
          <a:bodyPr anchor="ctr"/>
          <a:lstStyle>
            <a:lvl1pPr marL="0" indent="0" algn="ctr" defTabSz="1920057" rtl="0" eaLnBrk="1" latinLnBrk="0" hangingPunct="1">
              <a:lnSpc>
                <a:spcPct val="200000"/>
              </a:lnSpc>
              <a:spcBef>
                <a:spcPts val="2100"/>
              </a:spcBef>
              <a:buFont typeface="Arial" panose="020B0604020202020204" pitchFamily="34" charset="0"/>
              <a:buNone/>
              <a:defRPr sz="10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60029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20057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86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114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00143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171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20200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0228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ar-SA" sz="7200" dirty="0"/>
              <a:t>اليوم، التاريخ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800C7B-7194-57C1-8C73-D837B67602AA}"/>
              </a:ext>
            </a:extLst>
          </p:cNvPr>
          <p:cNvSpPr txBox="1">
            <a:spLocks/>
          </p:cNvSpPr>
          <p:nvPr/>
        </p:nvSpPr>
        <p:spPr>
          <a:xfrm>
            <a:off x="13367867" y="10383125"/>
            <a:ext cx="9998816" cy="1800000"/>
          </a:xfrm>
          <a:prstGeom prst="rect">
            <a:avLst/>
          </a:prstGeom>
        </p:spPr>
        <p:txBody>
          <a:bodyPr anchor="ctr"/>
          <a:lstStyle>
            <a:lvl1pPr marL="0" indent="0" algn="ctr" defTabSz="1920057" rtl="0" eaLnBrk="1" latinLnBrk="0" hangingPunct="1">
              <a:lnSpc>
                <a:spcPct val="200000"/>
              </a:lnSpc>
              <a:spcBef>
                <a:spcPts val="2100"/>
              </a:spcBef>
              <a:buFont typeface="Arial" panose="020B0604020202020204" pitchFamily="34" charset="0"/>
              <a:buNone/>
              <a:defRPr sz="10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60029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20057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86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114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00143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171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20200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0228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ar-SA" sz="7200" dirty="0"/>
              <a:t>الوقت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15DC1F-65E8-047B-4B2B-601149C6938A}"/>
              </a:ext>
            </a:extLst>
          </p:cNvPr>
          <p:cNvSpPr txBox="1">
            <a:spLocks/>
          </p:cNvSpPr>
          <p:nvPr/>
        </p:nvSpPr>
        <p:spPr>
          <a:xfrm>
            <a:off x="3267509" y="10321319"/>
            <a:ext cx="10100358" cy="1800000"/>
          </a:xfrm>
          <a:prstGeom prst="rect">
            <a:avLst/>
          </a:prstGeom>
        </p:spPr>
        <p:txBody>
          <a:bodyPr anchor="ctr"/>
          <a:lstStyle>
            <a:lvl1pPr marL="0" indent="0" algn="ctr" defTabSz="1920057" rtl="0" eaLnBrk="1" latinLnBrk="0" hangingPunct="1">
              <a:lnSpc>
                <a:spcPct val="200000"/>
              </a:lnSpc>
              <a:spcBef>
                <a:spcPts val="2100"/>
              </a:spcBef>
              <a:buFont typeface="Arial" panose="020B0604020202020204" pitchFamily="34" charset="0"/>
              <a:buNone/>
              <a:defRPr sz="10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60029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20057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86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114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00143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171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20200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0228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0057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/>
            </a:pPr>
            <a:r>
              <a:rPr lang="ar-SA" sz="7200" dirty="0"/>
              <a:t>الموقع</a:t>
            </a:r>
          </a:p>
        </p:txBody>
      </p:sp>
      <p:pic>
        <p:nvPicPr>
          <p:cNvPr id="9" name="Picture 8" descr="A black and blue calendar&#10;&#10;Description automatically generated">
            <a:extLst>
              <a:ext uri="{FF2B5EF4-FFF2-40B4-BE49-F238E27FC236}">
                <a16:creationId xmlns:a16="http://schemas.microsoft.com/office/drawing/2014/main" id="{AFA21379-91A7-3E68-1E10-F1B427BB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0974" y="10766210"/>
            <a:ext cx="1102898" cy="1080000"/>
          </a:xfrm>
          <a:prstGeom prst="rect">
            <a:avLst/>
          </a:prstGeom>
        </p:spPr>
      </p:pic>
      <p:pic>
        <p:nvPicPr>
          <p:cNvPr id="10" name="Picture 9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A1E23A4E-536C-BA76-CCFC-6AC21AC7A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569" y="10681319"/>
            <a:ext cx="1171590" cy="1080000"/>
          </a:xfrm>
          <a:prstGeom prst="rect">
            <a:avLst/>
          </a:prstGeom>
        </p:spPr>
      </p:pic>
      <p:pic>
        <p:nvPicPr>
          <p:cNvPr id="11" name="Picture 1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CE67F5CB-5919-D6CB-3B2A-D0CFB33AD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158" y="1076621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2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A6E86-BD40-7C3B-3D9C-F5800A30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BE10-4F9B-96BC-34A6-E0352527C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العنوان</a:t>
            </a:r>
            <a:endParaRPr lang="en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4A5BF-331C-4A72-D0FB-14EC777BD5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1920057" rtl="0" eaLnBrk="1" fontAlgn="auto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dirty="0"/>
              <a:t>برعاية سعادة رئيس الجامعة </a:t>
            </a:r>
            <a:r>
              <a:rPr lang="ar-SA" dirty="0" err="1"/>
              <a:t>أ</a:t>
            </a:r>
            <a:r>
              <a:rPr lang="ar-SA" dirty="0"/>
              <a:t>. د. فهد الحربي، تتشرف جامعة الدمام ممثلة بـ........       دعوتكم لحضور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4402645-1E62-ACF5-E3FB-1F15E278EF15}"/>
              </a:ext>
            </a:extLst>
          </p:cNvPr>
          <p:cNvSpPr txBox="1">
            <a:spLocks/>
          </p:cNvSpPr>
          <p:nvPr/>
        </p:nvSpPr>
        <p:spPr>
          <a:xfrm>
            <a:off x="22330311" y="10383125"/>
            <a:ext cx="10100358" cy="1800000"/>
          </a:xfrm>
          <a:prstGeom prst="rect">
            <a:avLst/>
          </a:prstGeom>
        </p:spPr>
        <p:txBody>
          <a:bodyPr anchor="ctr"/>
          <a:lstStyle>
            <a:lvl1pPr marL="0" indent="0" algn="ctr" defTabSz="1920057" rtl="0" eaLnBrk="1" latinLnBrk="0" hangingPunct="1">
              <a:lnSpc>
                <a:spcPct val="200000"/>
              </a:lnSpc>
              <a:spcBef>
                <a:spcPts val="2100"/>
              </a:spcBef>
              <a:buFont typeface="Arial" panose="020B0604020202020204" pitchFamily="34" charset="0"/>
              <a:buNone/>
              <a:defRPr sz="10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60029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20057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86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114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00143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171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20200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0228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ar-SA" sz="7200" dirty="0"/>
              <a:t>اليوم، التاريخ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F7CF1A8-63FF-2DD5-E0C7-4D967009941A}"/>
              </a:ext>
            </a:extLst>
          </p:cNvPr>
          <p:cNvSpPr txBox="1">
            <a:spLocks/>
          </p:cNvSpPr>
          <p:nvPr/>
        </p:nvSpPr>
        <p:spPr>
          <a:xfrm>
            <a:off x="12331495" y="10383125"/>
            <a:ext cx="9998816" cy="1800000"/>
          </a:xfrm>
          <a:prstGeom prst="rect">
            <a:avLst/>
          </a:prstGeom>
        </p:spPr>
        <p:txBody>
          <a:bodyPr anchor="ctr"/>
          <a:lstStyle>
            <a:lvl1pPr marL="0" indent="0" algn="ctr" defTabSz="1920057" rtl="0" eaLnBrk="1" latinLnBrk="0" hangingPunct="1">
              <a:lnSpc>
                <a:spcPct val="200000"/>
              </a:lnSpc>
              <a:spcBef>
                <a:spcPts val="2100"/>
              </a:spcBef>
              <a:buFont typeface="Arial" panose="020B0604020202020204" pitchFamily="34" charset="0"/>
              <a:buNone/>
              <a:defRPr sz="10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60029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20057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86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114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00143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171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20200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0228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ar-SA" sz="7200" dirty="0"/>
              <a:t>الوقت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D5DEB29-847B-68F1-BA9C-C599A529F162}"/>
              </a:ext>
            </a:extLst>
          </p:cNvPr>
          <p:cNvSpPr txBox="1">
            <a:spLocks/>
          </p:cNvSpPr>
          <p:nvPr/>
        </p:nvSpPr>
        <p:spPr>
          <a:xfrm>
            <a:off x="2231137" y="10321319"/>
            <a:ext cx="10100358" cy="1800000"/>
          </a:xfrm>
          <a:prstGeom prst="rect">
            <a:avLst/>
          </a:prstGeom>
        </p:spPr>
        <p:txBody>
          <a:bodyPr anchor="ctr"/>
          <a:lstStyle>
            <a:lvl1pPr marL="0" indent="0" algn="ctr" defTabSz="1920057" rtl="0" eaLnBrk="1" latinLnBrk="0" hangingPunct="1">
              <a:lnSpc>
                <a:spcPct val="200000"/>
              </a:lnSpc>
              <a:spcBef>
                <a:spcPts val="2100"/>
              </a:spcBef>
              <a:buFont typeface="Arial" panose="020B0604020202020204" pitchFamily="34" charset="0"/>
              <a:buNone/>
              <a:defRPr sz="10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60029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20057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86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114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00143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60171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20200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0228" indent="0" algn="ctr" defTabSz="192005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0057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/>
            </a:pPr>
            <a:r>
              <a:rPr lang="ar-SA" sz="7200" dirty="0"/>
              <a:t>الموقع</a:t>
            </a:r>
          </a:p>
        </p:txBody>
      </p:sp>
      <p:pic>
        <p:nvPicPr>
          <p:cNvPr id="9" name="Picture 8" descr="A black and blue calendar&#10;&#10;Description automatically generated">
            <a:extLst>
              <a:ext uri="{FF2B5EF4-FFF2-40B4-BE49-F238E27FC236}">
                <a16:creationId xmlns:a16="http://schemas.microsoft.com/office/drawing/2014/main" id="{80CA1C68-0449-9888-CA27-70BB5163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4602" y="10766210"/>
            <a:ext cx="1102898" cy="1080000"/>
          </a:xfrm>
          <a:prstGeom prst="rect">
            <a:avLst/>
          </a:prstGeom>
        </p:spPr>
      </p:pic>
      <p:pic>
        <p:nvPicPr>
          <p:cNvPr id="10" name="Picture 9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87766CA8-C268-4802-2D2B-84DAF0A96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197" y="10681319"/>
            <a:ext cx="1171590" cy="1080000"/>
          </a:xfrm>
          <a:prstGeom prst="rect">
            <a:avLst/>
          </a:prstGeom>
        </p:spPr>
      </p:pic>
      <p:pic>
        <p:nvPicPr>
          <p:cNvPr id="11" name="Picture 1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158CD298-300E-1759-35D3-9A95D6C10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5786" y="1076621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AU 2">
      <a:dk1>
        <a:srgbClr val="32395A"/>
      </a:dk1>
      <a:lt1>
        <a:srgbClr val="FFFFFF"/>
      </a:lt1>
      <a:dk2>
        <a:srgbClr val="958D74"/>
      </a:dk2>
      <a:lt2>
        <a:srgbClr val="E1D8BE"/>
      </a:lt2>
      <a:accent1>
        <a:srgbClr val="3A5A95"/>
      </a:accent1>
      <a:accent2>
        <a:srgbClr val="943061"/>
      </a:accent2>
      <a:accent3>
        <a:srgbClr val="E94D1A"/>
      </a:accent3>
      <a:accent4>
        <a:srgbClr val="F1CC0C"/>
      </a:accent4>
      <a:accent5>
        <a:srgbClr val="BDBE33"/>
      </a:accent5>
      <a:accent6>
        <a:srgbClr val="338383"/>
      </a:accent6>
      <a:hlink>
        <a:srgbClr val="3A5A95"/>
      </a:hlink>
      <a:folHlink>
        <a:srgbClr val="943061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nner C" id="{CB9546F4-D3F3-F44C-A0A6-8FD59CC43CF9}" vid="{FC24D29E-BA1C-D64D-9ED4-ED8C9157F8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</Words>
  <Application>Microsoft Macintosh PowerPoint</Application>
  <PresentationFormat>Custom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Arial</vt:lpstr>
      <vt:lpstr>Calibri</vt:lpstr>
      <vt:lpstr>Saudi</vt:lpstr>
      <vt:lpstr>Office Theme</vt:lpstr>
      <vt:lpstr>العنوان</vt:lpstr>
      <vt:lpstr>العنوان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العنوان</dc:title>
  <dc:subject/>
  <dc:creator>Ghadah Shayem Alshammary</dc:creator>
  <cp:keywords/>
  <dc:description/>
  <cp:lastModifiedBy>Ghadah Shayem Alshammary</cp:lastModifiedBy>
  <cp:revision>1</cp:revision>
  <dcterms:created xsi:type="dcterms:W3CDTF">2025-12-31T10:54:26Z</dcterms:created>
  <dcterms:modified xsi:type="dcterms:W3CDTF">2025-12-31T10:54:56Z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96578f-6ae1-40cd-93dd-1a3b7a6ede66_Enabled">
    <vt:lpwstr>true</vt:lpwstr>
  </property>
  <property fmtid="{D5CDD505-2E9C-101B-9397-08002B2CF9AE}" pid="3" name="MSIP_Label_b196578f-6ae1-40cd-93dd-1a3b7a6ede66_SetDate">
    <vt:lpwstr>2025-12-31T10:54:55Z</vt:lpwstr>
  </property>
  <property fmtid="{D5CDD505-2E9C-101B-9397-08002B2CF9AE}" pid="4" name="MSIP_Label_b196578f-6ae1-40cd-93dd-1a3b7a6ede66_Method">
    <vt:lpwstr>Standard</vt:lpwstr>
  </property>
  <property fmtid="{D5CDD505-2E9C-101B-9397-08002B2CF9AE}" pid="5" name="MSIP_Label_b196578f-6ae1-40cd-93dd-1a3b7a6ede66_Name">
    <vt:lpwstr>Public - عام</vt:lpwstr>
  </property>
  <property fmtid="{D5CDD505-2E9C-101B-9397-08002B2CF9AE}" pid="6" name="MSIP_Label_b196578f-6ae1-40cd-93dd-1a3b7a6ede66_SiteId">
    <vt:lpwstr>2c86bbfc-8d04-41ff-a83a-942f075e0f60</vt:lpwstr>
  </property>
  <property fmtid="{D5CDD505-2E9C-101B-9397-08002B2CF9AE}" pid="7" name="MSIP_Label_b196578f-6ae1-40cd-93dd-1a3b7a6ede66_ActionId">
    <vt:lpwstr>756b739e-b659-461f-aa7e-98b13a86022a</vt:lpwstr>
  </property>
  <property fmtid="{D5CDD505-2E9C-101B-9397-08002B2CF9AE}" pid="8" name="MSIP_Label_b196578f-6ae1-40cd-93dd-1a3b7a6ede66_ContentBits">
    <vt:lpwstr>0</vt:lpwstr>
  </property>
</Properties>
</file>