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8"/>
    <p:restoredTop sz="96327"/>
  </p:normalViewPr>
  <p:slideViewPr>
    <p:cSldViewPr snapToGrid="0">
      <p:cViewPr varScale="1">
        <p:scale>
          <a:sx n="128" d="100"/>
          <a:sy n="128" d="100"/>
        </p:scale>
        <p:origin x="1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54" y="4499263"/>
            <a:ext cx="2880013" cy="1969077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2993" y="3106882"/>
            <a:ext cx="2880013" cy="336145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DEC2D0B-A013-F625-B9C2-FAEC157FA15A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745432" y="280555"/>
            <a:ext cx="2880014" cy="6187786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2000" b="0" cap="none" spc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</a:defRPr>
            </a:lvl1pPr>
            <a:lvl2pPr marL="457200" indent="0"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9048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DBFC7CB-0D95-E742-0FE1-D61DDE9334C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745432" y="1028699"/>
            <a:ext cx="2880014" cy="543964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8188D6F-58D8-526B-F0E4-44F7945DF36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512993" y="280555"/>
            <a:ext cx="2880014" cy="61877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DF95EE6-0851-6B2C-F5B4-4252DB1A1D81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281420" y="280555"/>
            <a:ext cx="2880014" cy="61877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8390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69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8FEA3-6854-8465-C305-58472CDE2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D6FF861-BA23-15FB-FCF0-3F65B5CFF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العنوان</a:t>
            </a:r>
            <a:endParaRPr lang="en-SA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DEB25DB-10E4-93D5-6220-02ABD304B2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معلومات التواصل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856934E-89DF-7852-C0D5-7783AA4601A6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lvl="1" algn="r"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9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7A544-EB2C-D51F-EFF2-5ACA1E65D60B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S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9E219F-FD8C-6A48-F82E-78BBF445F2C8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S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5BD4BF-8935-24C9-3C3B-A1DFBA8D06D4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عنوان</a:t>
            </a:r>
          </a:p>
          <a:p>
            <a:pPr marL="0" indent="0" algn="r" defTabSz="914400" rtl="1" eaLnBrk="1" latinLnBrk="0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</a:p>
          <a:p>
            <a:pPr marL="457200" lvl="1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النص</a:t>
            </a:r>
            <a:endParaRPr lang="en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1065401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AU 2">
      <a:dk1>
        <a:srgbClr val="32395A"/>
      </a:dk1>
      <a:lt1>
        <a:srgbClr val="FFFFFF"/>
      </a:lt1>
      <a:dk2>
        <a:srgbClr val="958D74"/>
      </a:dk2>
      <a:lt2>
        <a:srgbClr val="E1D8BE"/>
      </a:lt2>
      <a:accent1>
        <a:srgbClr val="3A5A95"/>
      </a:accent1>
      <a:accent2>
        <a:srgbClr val="943061"/>
      </a:accent2>
      <a:accent3>
        <a:srgbClr val="E94D1A"/>
      </a:accent3>
      <a:accent4>
        <a:srgbClr val="F1CC0C"/>
      </a:accent4>
      <a:accent5>
        <a:srgbClr val="BDBE33"/>
      </a:accent5>
      <a:accent6>
        <a:srgbClr val="338383"/>
      </a:accent6>
      <a:hlink>
        <a:srgbClr val="3A5A95"/>
      </a:hlink>
      <a:folHlink>
        <a:srgbClr val="94306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ochure" id="{F5C152E0-3776-2744-A69C-CBFF15071569}" vid="{A230796B-BC29-5548-BAB3-15DD68DF70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</Words>
  <Application>Microsoft Macintosh PowerPoint</Application>
  <PresentationFormat>A4 Paper (210x297 mm)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Saudi</vt:lpstr>
      <vt:lpstr>Office Theme</vt:lpstr>
      <vt:lpstr>العنوان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العنوان</dc:title>
  <dc:subject/>
  <dc:creator>Ghadah Shayem Alshammary</dc:creator>
  <cp:keywords/>
  <dc:description/>
  <cp:lastModifiedBy>Ghadah Shayem Alshammary</cp:lastModifiedBy>
  <cp:revision>1</cp:revision>
  <dcterms:created xsi:type="dcterms:W3CDTF">2025-12-31T10:56:22Z</dcterms:created>
  <dcterms:modified xsi:type="dcterms:W3CDTF">2025-12-31T10:56:33Z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96578f-6ae1-40cd-93dd-1a3b7a6ede66_Enabled">
    <vt:lpwstr>true</vt:lpwstr>
  </property>
  <property fmtid="{D5CDD505-2E9C-101B-9397-08002B2CF9AE}" pid="3" name="MSIP_Label_b196578f-6ae1-40cd-93dd-1a3b7a6ede66_SetDate">
    <vt:lpwstr>2025-12-31T10:56:33Z</vt:lpwstr>
  </property>
  <property fmtid="{D5CDD505-2E9C-101B-9397-08002B2CF9AE}" pid="4" name="MSIP_Label_b196578f-6ae1-40cd-93dd-1a3b7a6ede66_Method">
    <vt:lpwstr>Standard</vt:lpwstr>
  </property>
  <property fmtid="{D5CDD505-2E9C-101B-9397-08002B2CF9AE}" pid="5" name="MSIP_Label_b196578f-6ae1-40cd-93dd-1a3b7a6ede66_Name">
    <vt:lpwstr>Public - عام</vt:lpwstr>
  </property>
  <property fmtid="{D5CDD505-2E9C-101B-9397-08002B2CF9AE}" pid="6" name="MSIP_Label_b196578f-6ae1-40cd-93dd-1a3b7a6ede66_SiteId">
    <vt:lpwstr>2c86bbfc-8d04-41ff-a83a-942f075e0f60</vt:lpwstr>
  </property>
  <property fmtid="{D5CDD505-2E9C-101B-9397-08002B2CF9AE}" pid="7" name="MSIP_Label_b196578f-6ae1-40cd-93dd-1a3b7a6ede66_ActionId">
    <vt:lpwstr>79e80ad0-379e-460a-9323-020876df9407</vt:lpwstr>
  </property>
  <property fmtid="{D5CDD505-2E9C-101B-9397-08002B2CF9AE}" pid="8" name="MSIP_Label_b196578f-6ae1-40cd-93dd-1a3b7a6ede66_ContentBits">
    <vt:lpwstr>0</vt:lpwstr>
  </property>
</Properties>
</file>