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8" r:id="rId2"/>
    <p:sldId id="272" r:id="rId3"/>
    <p:sldId id="276" r:id="rId4"/>
    <p:sldId id="268" r:id="rId5"/>
    <p:sldId id="277" r:id="rId6"/>
    <p:sldId id="259" r:id="rId7"/>
    <p:sldId id="269" r:id="rId8"/>
    <p:sldId id="270" r:id="rId9"/>
    <p:sldId id="271" r:id="rId10"/>
    <p:sldId id="273" r:id="rId11"/>
    <p:sldId id="274" r:id="rId12"/>
  </p:sldIdLst>
  <p:sldSz cx="25401588" cy="254015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8001" userDrawn="1">
          <p15:clr>
            <a:srgbClr val="A4A3A4"/>
          </p15:clr>
        </p15:guide>
        <p15:guide id="3" orient="horz" pos="800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2F2"/>
    <a:srgbClr val="A6A6A6"/>
    <a:srgbClr val="E8E6E6"/>
    <a:srgbClr val="7D5F2C"/>
    <a:srgbClr val="E8E0C2"/>
    <a:srgbClr val="58231A"/>
    <a:srgbClr val="AE472E"/>
    <a:srgbClr val="803023"/>
    <a:srgbClr val="4A592C"/>
    <a:srgbClr val="333A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3" d="100"/>
          <a:sy n="23" d="100"/>
        </p:scale>
        <p:origin x="2026" y="72"/>
      </p:cViewPr>
      <p:guideLst>
        <p:guide pos="8001"/>
        <p:guide orient="horz" pos="800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eethu Betty Theruvan" userId="S::nbtheruvan@iau.edu.sa::d17fab08-eb40-4822-a41d-ca818c8f3adc" providerId="AD" clId="Web-{B5B55EF3-02E0-8853-BFA3-3F0A8AE4D900}"/>
    <pc:docChg chg="modSld">
      <pc:chgData name="Neethu Betty Theruvan" userId="S::nbtheruvan@iau.edu.sa::d17fab08-eb40-4822-a41d-ca818c8f3adc" providerId="AD" clId="Web-{B5B55EF3-02E0-8853-BFA3-3F0A8AE4D900}" dt="2026-02-01T09:47:33.217" v="14"/>
      <pc:docMkLst>
        <pc:docMk/>
      </pc:docMkLst>
      <pc:sldChg chg="modSp">
        <pc:chgData name="Neethu Betty Theruvan" userId="S::nbtheruvan@iau.edu.sa::d17fab08-eb40-4822-a41d-ca818c8f3adc" providerId="AD" clId="Web-{B5B55EF3-02E0-8853-BFA3-3F0A8AE4D900}" dt="2026-02-01T09:47:33.217" v="14"/>
        <pc:sldMkLst>
          <pc:docMk/>
          <pc:sldMk cId="3630605084" sldId="269"/>
        </pc:sldMkLst>
        <pc:graphicFrameChg chg="mod modGraphic">
          <ac:chgData name="Neethu Betty Theruvan" userId="S::nbtheruvan@iau.edu.sa::d17fab08-eb40-4822-a41d-ca818c8f3adc" providerId="AD" clId="Web-{B5B55EF3-02E0-8853-BFA3-3F0A8AE4D900}" dt="2026-02-01T09:47:33.217" v="14"/>
          <ac:graphicFrameMkLst>
            <pc:docMk/>
            <pc:sldMk cId="3630605084" sldId="269"/>
            <ac:graphicFrameMk id="3" creationId="{2250A304-08B4-ECE4-3029-657D83866803}"/>
          </ac:graphicFrameMkLst>
        </pc:graphicFrameChg>
      </pc:sldChg>
    </pc:docChg>
  </pc:docChgLst>
  <pc:docChgLst>
    <pc:chgData name="Aeshah Mohammed Althunayyan" userId="S::amalthunayan@iau.edu.sa::d720b859-bd6b-486a-8cbe-d95d334acf27" providerId="AD" clId="Web-{8157FC4E-BB4F-B7CB-8D6D-D8E97E7A4483}"/>
    <pc:docChg chg="modSld">
      <pc:chgData name="Aeshah Mohammed Althunayyan" userId="S::amalthunayan@iau.edu.sa::d720b859-bd6b-486a-8cbe-d95d334acf27" providerId="AD" clId="Web-{8157FC4E-BB4F-B7CB-8D6D-D8E97E7A4483}" dt="2026-01-27T11:08:43.391" v="1"/>
      <pc:docMkLst>
        <pc:docMk/>
      </pc:docMkLst>
      <pc:sldChg chg="modSp">
        <pc:chgData name="Aeshah Mohammed Althunayyan" userId="S::amalthunayan@iau.edu.sa::d720b859-bd6b-486a-8cbe-d95d334acf27" providerId="AD" clId="Web-{8157FC4E-BB4F-B7CB-8D6D-D8E97E7A4483}" dt="2026-01-27T11:08:43.391" v="1"/>
        <pc:sldMkLst>
          <pc:docMk/>
          <pc:sldMk cId="1515387553" sldId="270"/>
        </pc:sldMkLst>
        <pc:graphicFrameChg chg="modGraphic">
          <ac:chgData name="Aeshah Mohammed Althunayyan" userId="S::amalthunayan@iau.edu.sa::d720b859-bd6b-486a-8cbe-d95d334acf27" providerId="AD" clId="Web-{8157FC4E-BB4F-B7CB-8D6D-D8E97E7A4483}" dt="2026-01-27T11:08:43.391" v="1"/>
          <ac:graphicFrameMkLst>
            <pc:docMk/>
            <pc:sldMk cId="1515387553" sldId="270"/>
            <ac:graphicFrameMk id="3" creationId="{2250A304-08B4-ECE4-3029-657D83866803}"/>
          </ac:graphicFrameMkLst>
        </pc:graphicFrameChg>
      </pc:sldChg>
    </pc:docChg>
  </pc:docChgLst>
  <pc:docChgLst>
    <pc:chgData name="Mustafa Hamed Rashed" userId="S::mhrashed@iau.edu.sa::6c4de611-1d9c-4161-80ce-9575d58120a0" providerId="AD" clId="Web-{94FF9ECC-6677-93C6-1C29-FD1815C87B7E}"/>
    <pc:docChg chg="modSld">
      <pc:chgData name="Mustafa Hamed Rashed" userId="S::mhrashed@iau.edu.sa::6c4de611-1d9c-4161-80ce-9575d58120a0" providerId="AD" clId="Web-{94FF9ECC-6677-93C6-1C29-FD1815C87B7E}" dt="2026-01-29T08:04:21.191" v="6"/>
      <pc:docMkLst>
        <pc:docMk/>
      </pc:docMkLst>
      <pc:sldChg chg="modSp">
        <pc:chgData name="Mustafa Hamed Rashed" userId="S::mhrashed@iau.edu.sa::6c4de611-1d9c-4161-80ce-9575d58120a0" providerId="AD" clId="Web-{94FF9ECC-6677-93C6-1C29-FD1815C87B7E}" dt="2026-01-29T08:04:21.191" v="6"/>
        <pc:sldMkLst>
          <pc:docMk/>
          <pc:sldMk cId="2895039742" sldId="268"/>
        </pc:sldMkLst>
        <pc:graphicFrameChg chg="mod modGraphic">
          <ac:chgData name="Mustafa Hamed Rashed" userId="S::mhrashed@iau.edu.sa::6c4de611-1d9c-4161-80ce-9575d58120a0" providerId="AD" clId="Web-{94FF9ECC-6677-93C6-1C29-FD1815C87B7E}" dt="2026-01-29T08:04:21.191" v="6"/>
          <ac:graphicFrameMkLst>
            <pc:docMk/>
            <pc:sldMk cId="2895039742" sldId="268"/>
            <ac:graphicFrameMk id="3" creationId="{2250A304-08B4-ECE4-3029-657D83866803}"/>
          </ac:graphicFrameMkLst>
        </pc:graphicFrameChg>
      </pc:sldChg>
    </pc:docChg>
  </pc:docChgLst>
  <pc:docChgLst>
    <pc:chgData name="Alhanoof dlaim almalki" userId="S::adalmalki@iau.edu.sa::d16ed40d-8a66-48bf-95d7-a4764ba0ba73" providerId="AD" clId="Web-{F03C8241-9574-BBAF-7CC5-B9D1818423FB}"/>
    <pc:docChg chg="modSld">
      <pc:chgData name="Alhanoof dlaim almalki" userId="S::adalmalki@iau.edu.sa::d16ed40d-8a66-48bf-95d7-a4764ba0ba73" providerId="AD" clId="Web-{F03C8241-9574-BBAF-7CC5-B9D1818423FB}" dt="2026-01-28T06:10:55.693" v="1"/>
      <pc:docMkLst>
        <pc:docMk/>
      </pc:docMkLst>
      <pc:sldChg chg="modSp">
        <pc:chgData name="Alhanoof dlaim almalki" userId="S::adalmalki@iau.edu.sa::d16ed40d-8a66-48bf-95d7-a4764ba0ba73" providerId="AD" clId="Web-{F03C8241-9574-BBAF-7CC5-B9D1818423FB}" dt="2026-01-28T06:10:55.693" v="1"/>
        <pc:sldMkLst>
          <pc:docMk/>
          <pc:sldMk cId="580165999" sldId="271"/>
        </pc:sldMkLst>
        <pc:graphicFrameChg chg="modGraphic">
          <ac:chgData name="Alhanoof dlaim almalki" userId="S::adalmalki@iau.edu.sa::d16ed40d-8a66-48bf-95d7-a4764ba0ba73" providerId="AD" clId="Web-{F03C8241-9574-BBAF-7CC5-B9D1818423FB}" dt="2026-01-28T06:10:55.693" v="1"/>
          <ac:graphicFrameMkLst>
            <pc:docMk/>
            <pc:sldMk cId="580165999" sldId="271"/>
            <ac:graphicFrameMk id="3" creationId="{2250A304-08B4-ECE4-3029-657D83866803}"/>
          </ac:graphicFrameMkLst>
        </pc:graphicFrameChg>
      </pc:sldChg>
    </pc:docChg>
  </pc:docChgLst>
  <pc:docChgLst>
    <pc:chgData name="Majd Salem Msued Almutairi" userId="f163c885-8178-4c90-8550-51d5c72bc98c" providerId="ADAL" clId="{89B3B680-8870-4184-A724-5C64BA34D52A}"/>
    <pc:docChg chg="undo custSel addSld delSld modSld">
      <pc:chgData name="Majd Salem Msued Almutairi" userId="f163c885-8178-4c90-8550-51d5c72bc98c" providerId="ADAL" clId="{89B3B680-8870-4184-A724-5C64BA34D52A}" dt="2026-02-12T08:43:58.074" v="208" actId="207"/>
      <pc:docMkLst>
        <pc:docMk/>
      </pc:docMkLst>
      <pc:sldChg chg="addSp delSp modSp mod">
        <pc:chgData name="Majd Salem Msued Almutairi" userId="f163c885-8178-4c90-8550-51d5c72bc98c" providerId="ADAL" clId="{89B3B680-8870-4184-A724-5C64BA34D52A}" dt="2026-01-27T09:49:41.712" v="61"/>
        <pc:sldMkLst>
          <pc:docMk/>
          <pc:sldMk cId="2346774767" sldId="258"/>
        </pc:sldMkLst>
        <pc:spChg chg="add mod">
          <ac:chgData name="Majd Salem Msued Almutairi" userId="f163c885-8178-4c90-8550-51d5c72bc98c" providerId="ADAL" clId="{89B3B680-8870-4184-A724-5C64BA34D52A}" dt="2026-01-27T09:49:40.898" v="60" actId="478"/>
          <ac:spMkLst>
            <pc:docMk/>
            <pc:sldMk cId="2346774767" sldId="258"/>
            <ac:spMk id="3" creationId="{5FA548A2-1B61-26F0-5455-7C209453422E}"/>
          </ac:spMkLst>
        </pc:spChg>
        <pc:spChg chg="add mod">
          <ac:chgData name="Majd Salem Msued Almutairi" userId="f163c885-8178-4c90-8550-51d5c72bc98c" providerId="ADAL" clId="{89B3B680-8870-4184-A724-5C64BA34D52A}" dt="2026-01-27T09:49:41.712" v="61"/>
          <ac:spMkLst>
            <pc:docMk/>
            <pc:sldMk cId="2346774767" sldId="258"/>
            <ac:spMk id="5" creationId="{99974305-B873-4C91-614F-885D53D720E3}"/>
          </ac:spMkLst>
        </pc:spChg>
      </pc:sldChg>
      <pc:sldChg chg="addSp delSp modSp mod">
        <pc:chgData name="Majd Salem Msued Almutairi" userId="f163c885-8178-4c90-8550-51d5c72bc98c" providerId="ADAL" clId="{89B3B680-8870-4184-A724-5C64BA34D52A}" dt="2026-01-27T09:49:12.403" v="52"/>
        <pc:sldMkLst>
          <pc:docMk/>
          <pc:sldMk cId="2471529298" sldId="259"/>
        </pc:sldMkLst>
        <pc:spChg chg="add mod">
          <ac:chgData name="Majd Salem Msued Almutairi" userId="f163c885-8178-4c90-8550-51d5c72bc98c" providerId="ADAL" clId="{89B3B680-8870-4184-A724-5C64BA34D52A}" dt="2026-01-27T09:49:12.403" v="52"/>
          <ac:spMkLst>
            <pc:docMk/>
            <pc:sldMk cId="2471529298" sldId="259"/>
            <ac:spMk id="2" creationId="{4CEE5EBD-F756-B92A-177A-0185066C4445}"/>
          </ac:spMkLst>
        </pc:spChg>
        <pc:graphicFrameChg chg="modGraphic">
          <ac:chgData name="Majd Salem Msued Almutairi" userId="f163c885-8178-4c90-8550-51d5c72bc98c" providerId="ADAL" clId="{89B3B680-8870-4184-A724-5C64BA34D52A}" dt="2026-01-27T09:46:21.815" v="7" actId="207"/>
          <ac:graphicFrameMkLst>
            <pc:docMk/>
            <pc:sldMk cId="2471529298" sldId="259"/>
            <ac:graphicFrameMk id="3" creationId="{2250A304-08B4-ECE4-3029-657D83866803}"/>
          </ac:graphicFrameMkLst>
        </pc:graphicFrameChg>
      </pc:sldChg>
      <pc:sldChg chg="addSp delSp modSp mod">
        <pc:chgData name="Majd Salem Msued Almutairi" userId="f163c885-8178-4c90-8550-51d5c72bc98c" providerId="ADAL" clId="{89B3B680-8870-4184-A724-5C64BA34D52A}" dt="2026-02-12T08:42:42.861" v="198" actId="207"/>
        <pc:sldMkLst>
          <pc:docMk/>
          <pc:sldMk cId="2895039742" sldId="268"/>
        </pc:sldMkLst>
        <pc:spChg chg="add mod">
          <ac:chgData name="Majd Salem Msued Almutairi" userId="f163c885-8178-4c90-8550-51d5c72bc98c" providerId="ADAL" clId="{89B3B680-8870-4184-A724-5C64BA34D52A}" dt="2026-01-27T09:49:16.516" v="54"/>
          <ac:spMkLst>
            <pc:docMk/>
            <pc:sldMk cId="2895039742" sldId="268"/>
            <ac:spMk id="2" creationId="{FAFDDA4A-ECCF-F408-DCED-8D41FA0EB64F}"/>
          </ac:spMkLst>
        </pc:spChg>
        <pc:graphicFrameChg chg="modGraphic">
          <ac:chgData name="Majd Salem Msued Almutairi" userId="f163c885-8178-4c90-8550-51d5c72bc98c" providerId="ADAL" clId="{89B3B680-8870-4184-A724-5C64BA34D52A}" dt="2026-02-12T08:42:42.861" v="198" actId="207"/>
          <ac:graphicFrameMkLst>
            <pc:docMk/>
            <pc:sldMk cId="2895039742" sldId="268"/>
            <ac:graphicFrameMk id="3" creationId="{2250A304-08B4-ECE4-3029-657D83866803}"/>
          </ac:graphicFrameMkLst>
        </pc:graphicFrameChg>
      </pc:sldChg>
      <pc:sldChg chg="addSp delSp modSp mod">
        <pc:chgData name="Majd Salem Msued Almutairi" userId="f163c885-8178-4c90-8550-51d5c72bc98c" providerId="ADAL" clId="{89B3B680-8870-4184-A724-5C64BA34D52A}" dt="2026-02-12T08:43:15.951" v="204" actId="207"/>
        <pc:sldMkLst>
          <pc:docMk/>
          <pc:sldMk cId="3630605084" sldId="269"/>
        </pc:sldMkLst>
        <pc:spChg chg="add mod">
          <ac:chgData name="Majd Salem Msued Almutairi" userId="f163c885-8178-4c90-8550-51d5c72bc98c" providerId="ADAL" clId="{89B3B680-8870-4184-A724-5C64BA34D52A}" dt="2026-01-27T09:49:05.462" v="49"/>
          <ac:spMkLst>
            <pc:docMk/>
            <pc:sldMk cId="3630605084" sldId="269"/>
            <ac:spMk id="2" creationId="{36BF7BCA-C4F5-EE19-7D42-E836CDDA7E00}"/>
          </ac:spMkLst>
        </pc:spChg>
        <pc:graphicFrameChg chg="modGraphic">
          <ac:chgData name="Majd Salem Msued Almutairi" userId="f163c885-8178-4c90-8550-51d5c72bc98c" providerId="ADAL" clId="{89B3B680-8870-4184-A724-5C64BA34D52A}" dt="2026-02-12T08:43:15.951" v="204" actId="207"/>
          <ac:graphicFrameMkLst>
            <pc:docMk/>
            <pc:sldMk cId="3630605084" sldId="269"/>
            <ac:graphicFrameMk id="3" creationId="{2250A304-08B4-ECE4-3029-657D83866803}"/>
          </ac:graphicFrameMkLst>
        </pc:graphicFrameChg>
      </pc:sldChg>
      <pc:sldChg chg="addSp delSp modSp mod">
        <pc:chgData name="Majd Salem Msued Almutairi" userId="f163c885-8178-4c90-8550-51d5c72bc98c" providerId="ADAL" clId="{89B3B680-8870-4184-A724-5C64BA34D52A}" dt="2026-02-12T08:43:58.074" v="208" actId="207"/>
        <pc:sldMkLst>
          <pc:docMk/>
          <pc:sldMk cId="1515387553" sldId="270"/>
        </pc:sldMkLst>
        <pc:spChg chg="add mod">
          <ac:chgData name="Majd Salem Msued Almutairi" userId="f163c885-8178-4c90-8550-51d5c72bc98c" providerId="ADAL" clId="{89B3B680-8870-4184-A724-5C64BA34D52A}" dt="2026-01-27T09:49:00.367" v="47"/>
          <ac:spMkLst>
            <pc:docMk/>
            <pc:sldMk cId="1515387553" sldId="270"/>
            <ac:spMk id="2" creationId="{CD7123FB-BB18-6DB0-1A6C-47D57F7C9435}"/>
          </ac:spMkLst>
        </pc:spChg>
        <pc:graphicFrameChg chg="modGraphic">
          <ac:chgData name="Majd Salem Msued Almutairi" userId="f163c885-8178-4c90-8550-51d5c72bc98c" providerId="ADAL" clId="{89B3B680-8870-4184-A724-5C64BA34D52A}" dt="2026-02-12T08:43:58.074" v="208" actId="207"/>
          <ac:graphicFrameMkLst>
            <pc:docMk/>
            <pc:sldMk cId="1515387553" sldId="270"/>
            <ac:graphicFrameMk id="3" creationId="{2250A304-08B4-ECE4-3029-657D83866803}"/>
          </ac:graphicFrameMkLst>
        </pc:graphicFrameChg>
      </pc:sldChg>
      <pc:sldChg chg="addSp delSp modSp mod">
        <pc:chgData name="Majd Salem Msued Almutairi" userId="f163c885-8178-4c90-8550-51d5c72bc98c" providerId="ADAL" clId="{89B3B680-8870-4184-A724-5C64BA34D52A}" dt="2026-02-12T08:43:29.649" v="206" actId="207"/>
        <pc:sldMkLst>
          <pc:docMk/>
          <pc:sldMk cId="580165999" sldId="271"/>
        </pc:sldMkLst>
        <pc:spChg chg="add mod">
          <ac:chgData name="Majd Salem Msued Almutairi" userId="f163c885-8178-4c90-8550-51d5c72bc98c" providerId="ADAL" clId="{89B3B680-8870-4184-A724-5C64BA34D52A}" dt="2026-01-27T09:48:55.418" v="45"/>
          <ac:spMkLst>
            <pc:docMk/>
            <pc:sldMk cId="580165999" sldId="271"/>
            <ac:spMk id="2" creationId="{5AB185D3-D9BD-0642-C9DD-D4203FDEE69D}"/>
          </ac:spMkLst>
        </pc:spChg>
        <pc:graphicFrameChg chg="modGraphic">
          <ac:chgData name="Majd Salem Msued Almutairi" userId="f163c885-8178-4c90-8550-51d5c72bc98c" providerId="ADAL" clId="{89B3B680-8870-4184-A724-5C64BA34D52A}" dt="2026-02-12T08:43:29.649" v="206" actId="207"/>
          <ac:graphicFrameMkLst>
            <pc:docMk/>
            <pc:sldMk cId="580165999" sldId="271"/>
            <ac:graphicFrameMk id="3" creationId="{2250A304-08B4-ECE4-3029-657D83866803}"/>
          </ac:graphicFrameMkLst>
        </pc:graphicFrameChg>
      </pc:sldChg>
      <pc:sldChg chg="addSp delSp modSp mod">
        <pc:chgData name="Majd Salem Msued Almutairi" userId="f163c885-8178-4c90-8550-51d5c72bc98c" providerId="ADAL" clId="{89B3B680-8870-4184-A724-5C64BA34D52A}" dt="2026-01-27T09:49:35.183" v="59" actId="478"/>
        <pc:sldMkLst>
          <pc:docMk/>
          <pc:sldMk cId="3804425429" sldId="272"/>
        </pc:sldMkLst>
        <pc:spChg chg="add mod">
          <ac:chgData name="Majd Salem Msued Almutairi" userId="f163c885-8178-4c90-8550-51d5c72bc98c" providerId="ADAL" clId="{89B3B680-8870-4184-A724-5C64BA34D52A}" dt="2026-01-27T09:49:31.206" v="58"/>
          <ac:spMkLst>
            <pc:docMk/>
            <pc:sldMk cId="3804425429" sldId="272"/>
            <ac:spMk id="7" creationId="{C93E79B8-F4B0-18E7-7CF0-DC755E33467B}"/>
          </ac:spMkLst>
        </pc:spChg>
        <pc:graphicFrameChg chg="modGraphic">
          <ac:chgData name="Majd Salem Msued Almutairi" userId="f163c885-8178-4c90-8550-51d5c72bc98c" providerId="ADAL" clId="{89B3B680-8870-4184-A724-5C64BA34D52A}" dt="2026-01-27T09:45:52.428" v="2" actId="207"/>
          <ac:graphicFrameMkLst>
            <pc:docMk/>
            <pc:sldMk cId="3804425429" sldId="272"/>
            <ac:graphicFrameMk id="3" creationId="{2250A304-08B4-ECE4-3029-657D83866803}"/>
          </ac:graphicFrameMkLst>
        </pc:graphicFrameChg>
      </pc:sldChg>
      <pc:sldChg chg="addSp delSp modSp mod">
        <pc:chgData name="Majd Salem Msued Almutairi" userId="f163c885-8178-4c90-8550-51d5c72bc98c" providerId="ADAL" clId="{89B3B680-8870-4184-A724-5C64BA34D52A}" dt="2026-02-12T08:40:43.589" v="192" actId="207"/>
        <pc:sldMkLst>
          <pc:docMk/>
          <pc:sldMk cId="163177682" sldId="273"/>
        </pc:sldMkLst>
        <pc:spChg chg="add mod">
          <ac:chgData name="Majd Salem Msued Almutairi" userId="f163c885-8178-4c90-8550-51d5c72bc98c" providerId="ADAL" clId="{89B3B680-8870-4184-A724-5C64BA34D52A}" dt="2026-01-27T09:48:49.373" v="43"/>
          <ac:spMkLst>
            <pc:docMk/>
            <pc:sldMk cId="163177682" sldId="273"/>
            <ac:spMk id="2" creationId="{54FA5E31-7FC4-09B4-A373-B1E725EF0432}"/>
          </ac:spMkLst>
        </pc:spChg>
        <pc:graphicFrameChg chg="modGraphic">
          <ac:chgData name="Majd Salem Msued Almutairi" userId="f163c885-8178-4c90-8550-51d5c72bc98c" providerId="ADAL" clId="{89B3B680-8870-4184-A724-5C64BA34D52A}" dt="2026-02-12T08:40:43.589" v="192" actId="207"/>
          <ac:graphicFrameMkLst>
            <pc:docMk/>
            <pc:sldMk cId="163177682" sldId="273"/>
            <ac:graphicFrameMk id="3" creationId="{2250A304-08B4-ECE4-3029-657D83866803}"/>
          </ac:graphicFrameMkLst>
        </pc:graphicFrameChg>
      </pc:sldChg>
      <pc:sldChg chg="modSp mod">
        <pc:chgData name="Majd Salem Msued Almutairi" userId="f163c885-8178-4c90-8550-51d5c72bc98c" providerId="ADAL" clId="{89B3B680-8870-4184-A724-5C64BA34D52A}" dt="2026-01-27T10:12:33.541" v="189" actId="20577"/>
        <pc:sldMkLst>
          <pc:docMk/>
          <pc:sldMk cId="4290313507" sldId="274"/>
        </pc:sldMkLst>
        <pc:spChg chg="mod">
          <ac:chgData name="Majd Salem Msued Almutairi" userId="f163c885-8178-4c90-8550-51d5c72bc98c" providerId="ADAL" clId="{89B3B680-8870-4184-A724-5C64BA34D52A}" dt="2026-01-27T09:48:33.444" v="39" actId="20577"/>
          <ac:spMkLst>
            <pc:docMk/>
            <pc:sldMk cId="4290313507" sldId="274"/>
            <ac:spMk id="8" creationId="{6EB1BF2B-BC81-C44A-A704-CF1E71E1AC56}"/>
          </ac:spMkLst>
        </pc:spChg>
        <pc:graphicFrameChg chg="mod modGraphic">
          <ac:chgData name="Majd Salem Msued Almutairi" userId="f163c885-8178-4c90-8550-51d5c72bc98c" providerId="ADAL" clId="{89B3B680-8870-4184-A724-5C64BA34D52A}" dt="2026-01-27T10:12:33.541" v="189" actId="20577"/>
          <ac:graphicFrameMkLst>
            <pc:docMk/>
            <pc:sldMk cId="4290313507" sldId="274"/>
            <ac:graphicFrameMk id="3" creationId="{2250A304-08B4-ECE4-3029-657D83866803}"/>
          </ac:graphicFrameMkLst>
        </pc:graphicFrameChg>
      </pc:sldChg>
      <pc:sldChg chg="addSp delSp modSp mod">
        <pc:chgData name="Majd Salem Msued Almutairi" userId="f163c885-8178-4c90-8550-51d5c72bc98c" providerId="ADAL" clId="{89B3B680-8870-4184-A724-5C64BA34D52A}" dt="2026-02-12T08:41:17.097" v="196" actId="207"/>
        <pc:sldMkLst>
          <pc:docMk/>
          <pc:sldMk cId="2377734552" sldId="276"/>
        </pc:sldMkLst>
        <pc:spChg chg="add mod">
          <ac:chgData name="Majd Salem Msued Almutairi" userId="f163c885-8178-4c90-8550-51d5c72bc98c" providerId="ADAL" clId="{89B3B680-8870-4184-A724-5C64BA34D52A}" dt="2026-01-27T09:49:25.694" v="56"/>
          <ac:spMkLst>
            <pc:docMk/>
            <pc:sldMk cId="2377734552" sldId="276"/>
            <ac:spMk id="2" creationId="{C8C1E331-30DA-01D9-D8DB-17D4CFB8486E}"/>
          </ac:spMkLst>
        </pc:spChg>
        <pc:graphicFrameChg chg="modGraphic">
          <ac:chgData name="Majd Salem Msued Almutairi" userId="f163c885-8178-4c90-8550-51d5c72bc98c" providerId="ADAL" clId="{89B3B680-8870-4184-A724-5C64BA34D52A}" dt="2026-02-12T08:41:17.097" v="196" actId="207"/>
          <ac:graphicFrameMkLst>
            <pc:docMk/>
            <pc:sldMk cId="2377734552" sldId="276"/>
            <ac:graphicFrameMk id="3" creationId="{2250A304-08B4-ECE4-3029-657D83866803}"/>
          </ac:graphicFrameMkLst>
        </pc:graphicFrameChg>
      </pc:sldChg>
      <pc:sldChg chg="modSp add mod">
        <pc:chgData name="Majd Salem Msued Almutairi" userId="f163c885-8178-4c90-8550-51d5c72bc98c" providerId="ADAL" clId="{89B3B680-8870-4184-A724-5C64BA34D52A}" dt="2026-02-12T08:43:01.496" v="202" actId="207"/>
        <pc:sldMkLst>
          <pc:docMk/>
          <pc:sldMk cId="985413253" sldId="277"/>
        </pc:sldMkLst>
        <pc:spChg chg="mod">
          <ac:chgData name="Majd Salem Msued Almutairi" userId="f163c885-8178-4c90-8550-51d5c72bc98c" providerId="ADAL" clId="{89B3B680-8870-4184-A724-5C64BA34D52A}" dt="2026-01-27T09:50:12.443" v="84" actId="20577"/>
          <ac:spMkLst>
            <pc:docMk/>
            <pc:sldMk cId="985413253" sldId="277"/>
            <ac:spMk id="4" creationId="{1F995592-6CDA-086B-75FF-FC29B3FF22C8}"/>
          </ac:spMkLst>
        </pc:spChg>
        <pc:graphicFrameChg chg="modGraphic">
          <ac:chgData name="Majd Salem Msued Almutairi" userId="f163c885-8178-4c90-8550-51d5c72bc98c" providerId="ADAL" clId="{89B3B680-8870-4184-A724-5C64BA34D52A}" dt="2026-02-12T08:43:01.496" v="202" actId="207"/>
          <ac:graphicFrameMkLst>
            <pc:docMk/>
            <pc:sldMk cId="985413253" sldId="277"/>
            <ac:graphicFrameMk id="3" creationId="{811740BE-C261-7017-9F4F-A16337B764EE}"/>
          </ac:graphicFrameMkLst>
        </pc:graphicFrameChg>
      </pc:sldChg>
      <pc:sldChg chg="modSp add del mod">
        <pc:chgData name="Majd Salem Msued Almutairi" userId="f163c885-8178-4c90-8550-51d5c72bc98c" providerId="ADAL" clId="{89B3B680-8870-4184-A724-5C64BA34D52A}" dt="2026-02-12T08:37:39.965" v="190" actId="47"/>
        <pc:sldMkLst>
          <pc:docMk/>
          <pc:sldMk cId="1113364809" sldId="278"/>
        </pc:sldMkLst>
      </pc:sldChg>
    </pc:docChg>
  </pc:docChgLst>
  <pc:docChgLst>
    <pc:chgData name="Abrar Ibrahim Alnaimi" userId="S::aialnaimi@iau.edu.sa::0b19e728-1dda-477e-849f-2233e32d97e9" providerId="AD" clId="Web-{09EEEA1E-1250-F8CA-E678-132EF1431E4F}"/>
    <pc:docChg chg="modSld">
      <pc:chgData name="Abrar Ibrahim Alnaimi" userId="S::aialnaimi@iau.edu.sa::0b19e728-1dda-477e-849f-2233e32d97e9" providerId="AD" clId="Web-{09EEEA1E-1250-F8CA-E678-132EF1431E4F}" dt="2026-01-27T11:31:35.665" v="2"/>
      <pc:docMkLst>
        <pc:docMk/>
      </pc:docMkLst>
      <pc:sldChg chg="modSp">
        <pc:chgData name="Abrar Ibrahim Alnaimi" userId="S::aialnaimi@iau.edu.sa::0b19e728-1dda-477e-849f-2233e32d97e9" providerId="AD" clId="Web-{09EEEA1E-1250-F8CA-E678-132EF1431E4F}" dt="2026-01-27T11:31:35.665" v="2"/>
        <pc:sldMkLst>
          <pc:docMk/>
          <pc:sldMk cId="3804425429" sldId="272"/>
        </pc:sldMkLst>
        <pc:graphicFrameChg chg="modGraphic">
          <ac:chgData name="Abrar Ibrahim Alnaimi" userId="S::aialnaimi@iau.edu.sa::0b19e728-1dda-477e-849f-2233e32d97e9" providerId="AD" clId="Web-{09EEEA1E-1250-F8CA-E678-132EF1431E4F}" dt="2026-01-27T11:31:35.665" v="2"/>
          <ac:graphicFrameMkLst>
            <pc:docMk/>
            <pc:sldMk cId="3804425429" sldId="272"/>
            <ac:graphicFrameMk id="3" creationId="{2250A304-08B4-ECE4-3029-657D83866803}"/>
          </ac:graphicFrameMkLst>
        </pc:graphicFrameChg>
      </pc:sldChg>
    </pc:docChg>
  </pc:docChgLst>
  <pc:docChgLst>
    <pc:chgData name="Mohamed Yahia Abed Alkhalik Abdullah" userId="S::myabdullah@iau.edu.sa::739d7cda-11a8-4766-81dd-caec5afa9485" providerId="AD" clId="Web-{49A5283B-3BA9-10E3-76B1-DDD6B0DC0022}"/>
    <pc:docChg chg="modSld">
      <pc:chgData name="Mohamed Yahia Abed Alkhalik Abdullah" userId="S::myabdullah@iau.edu.sa::739d7cda-11a8-4766-81dd-caec5afa9485" providerId="AD" clId="Web-{49A5283B-3BA9-10E3-76B1-DDD6B0DC0022}" dt="2026-01-27T20:53:49.017" v="15"/>
      <pc:docMkLst>
        <pc:docMk/>
      </pc:docMkLst>
      <pc:sldChg chg="modSp">
        <pc:chgData name="Mohamed Yahia Abed Alkhalik Abdullah" userId="S::myabdullah@iau.edu.sa::739d7cda-11a8-4766-81dd-caec5afa9485" providerId="AD" clId="Web-{49A5283B-3BA9-10E3-76B1-DDD6B0DC0022}" dt="2026-01-27T20:53:49.017" v="15"/>
        <pc:sldMkLst>
          <pc:docMk/>
          <pc:sldMk cId="985413253" sldId="277"/>
        </pc:sldMkLst>
        <pc:graphicFrameChg chg="mod modGraphic">
          <ac:chgData name="Mohamed Yahia Abed Alkhalik Abdullah" userId="S::myabdullah@iau.edu.sa::739d7cda-11a8-4766-81dd-caec5afa9485" providerId="AD" clId="Web-{49A5283B-3BA9-10E3-76B1-DDD6B0DC0022}" dt="2026-01-27T20:53:49.017" v="15"/>
          <ac:graphicFrameMkLst>
            <pc:docMk/>
            <pc:sldMk cId="985413253" sldId="277"/>
            <ac:graphicFrameMk id="3" creationId="{811740BE-C261-7017-9F4F-A16337B764EE}"/>
          </ac:graphicFrameMkLst>
        </pc:graphicFrameChg>
      </pc:sldChg>
    </pc:docChg>
  </pc:docChgLst>
  <pc:docChgLst>
    <pc:chgData name="Lamia Khaled Al Saikhan" userId="S::lkalsaikhan@iau.edu.sa::3965d1c5-c64e-4caf-98a3-f04b41a9b9ad" providerId="AD" clId="Web-{D265BBD1-3011-51F3-8F26-46D92431322A}"/>
    <pc:docChg chg="modSld">
      <pc:chgData name="Lamia Khaled Al Saikhan" userId="S::lkalsaikhan@iau.edu.sa::3965d1c5-c64e-4caf-98a3-f04b41a9b9ad" providerId="AD" clId="Web-{D265BBD1-3011-51F3-8F26-46D92431322A}" dt="2026-02-02T08:04:41.404" v="4"/>
      <pc:docMkLst>
        <pc:docMk/>
      </pc:docMkLst>
      <pc:sldChg chg="modSp">
        <pc:chgData name="Lamia Khaled Al Saikhan" userId="S::lkalsaikhan@iau.edu.sa::3965d1c5-c64e-4caf-98a3-f04b41a9b9ad" providerId="AD" clId="Web-{D265BBD1-3011-51F3-8F26-46D92431322A}" dt="2026-02-02T08:04:41.404" v="4"/>
        <pc:sldMkLst>
          <pc:docMk/>
          <pc:sldMk cId="2471529298" sldId="259"/>
        </pc:sldMkLst>
        <pc:graphicFrameChg chg="mod modGraphic">
          <ac:chgData name="Lamia Khaled Al Saikhan" userId="S::lkalsaikhan@iau.edu.sa::3965d1c5-c64e-4caf-98a3-f04b41a9b9ad" providerId="AD" clId="Web-{D265BBD1-3011-51F3-8F26-46D92431322A}" dt="2026-02-02T08:04:41.404" v="4"/>
          <ac:graphicFrameMkLst>
            <pc:docMk/>
            <pc:sldMk cId="2471529298" sldId="259"/>
            <ac:graphicFrameMk id="3" creationId="{2250A304-08B4-ECE4-3029-657D83866803}"/>
          </ac:graphicFrameMkLst>
        </pc:graphicFrameChg>
      </pc:sldChg>
    </pc:docChg>
  </pc:docChgLst>
  <pc:docChgLst>
    <pc:chgData name="Ghada Mahmoud Sultan" userId="S::gmsultan@iau.edu.sa::efff593a-c70a-4f2b-9c40-cda70fc2bd7d" providerId="AD" clId="Web-{24FB628C-0188-7F5D-3278-DB028439E5D9}"/>
    <pc:docChg chg="modSld">
      <pc:chgData name="Ghada Mahmoud Sultan" userId="S::gmsultan@iau.edu.sa::efff593a-c70a-4f2b-9c40-cda70fc2bd7d" providerId="AD" clId="Web-{24FB628C-0188-7F5D-3278-DB028439E5D9}" dt="2026-01-27T09:58:56.311" v="13"/>
      <pc:docMkLst>
        <pc:docMk/>
      </pc:docMkLst>
      <pc:sldChg chg="modSp">
        <pc:chgData name="Ghada Mahmoud Sultan" userId="S::gmsultan@iau.edu.sa::efff593a-c70a-4f2b-9c40-cda70fc2bd7d" providerId="AD" clId="Web-{24FB628C-0188-7F5D-3278-DB028439E5D9}" dt="2026-01-27T09:58:56.311" v="13"/>
        <pc:sldMkLst>
          <pc:docMk/>
          <pc:sldMk cId="2377734552" sldId="276"/>
        </pc:sldMkLst>
        <pc:graphicFrameChg chg="modGraphic">
          <ac:chgData name="Ghada Mahmoud Sultan" userId="S::gmsultan@iau.edu.sa::efff593a-c70a-4f2b-9c40-cda70fc2bd7d" providerId="AD" clId="Web-{24FB628C-0188-7F5D-3278-DB028439E5D9}" dt="2026-01-27T09:58:56.311" v="13"/>
          <ac:graphicFrameMkLst>
            <pc:docMk/>
            <pc:sldMk cId="2377734552" sldId="276"/>
            <ac:graphicFrameMk id="3" creationId="{2250A304-08B4-ECE4-3029-657D83866803}"/>
          </ac:graphicFrameMkLst>
        </pc:graphicFrameChg>
      </pc:sldChg>
    </pc:docChg>
  </pc:docChgLst>
  <pc:docChgLst>
    <pc:chgData name="Abrar Ibrahim Alnaimi" userId="S::aialnaimi@iau.edu.sa::0b19e728-1dda-477e-849f-2233e32d97e9" providerId="AD" clId="Web-{6E89226B-EF22-FE5D-2062-027B0095E2D4}"/>
    <pc:docChg chg="modSld">
      <pc:chgData name="Abrar Ibrahim Alnaimi" userId="S::aialnaimi@iau.edu.sa::0b19e728-1dda-477e-849f-2233e32d97e9" providerId="AD" clId="Web-{6E89226B-EF22-FE5D-2062-027B0095E2D4}" dt="2026-01-27T10:35:13.738" v="9"/>
      <pc:docMkLst>
        <pc:docMk/>
      </pc:docMkLst>
      <pc:sldChg chg="modSp">
        <pc:chgData name="Abrar Ibrahim Alnaimi" userId="S::aialnaimi@iau.edu.sa::0b19e728-1dda-477e-849f-2233e32d97e9" providerId="AD" clId="Web-{6E89226B-EF22-FE5D-2062-027B0095E2D4}" dt="2026-01-27T10:35:13.738" v="9"/>
        <pc:sldMkLst>
          <pc:docMk/>
          <pc:sldMk cId="3804425429" sldId="272"/>
        </pc:sldMkLst>
        <pc:graphicFrameChg chg="mod modGraphic">
          <ac:chgData name="Abrar Ibrahim Alnaimi" userId="S::aialnaimi@iau.edu.sa::0b19e728-1dda-477e-849f-2233e32d97e9" providerId="AD" clId="Web-{6E89226B-EF22-FE5D-2062-027B0095E2D4}" dt="2026-01-27T10:35:13.738" v="9"/>
          <ac:graphicFrameMkLst>
            <pc:docMk/>
            <pc:sldMk cId="3804425429" sldId="272"/>
            <ac:graphicFrameMk id="3" creationId="{2250A304-08B4-ECE4-3029-657D83866803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119" y="4157160"/>
            <a:ext cx="21591350" cy="8843516"/>
          </a:xfrm>
        </p:spPr>
        <p:txBody>
          <a:bodyPr anchor="b"/>
          <a:lstStyle>
            <a:lvl1pPr algn="ctr">
              <a:defRPr sz="16668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75199" y="13341716"/>
            <a:ext cx="19051191" cy="6132835"/>
          </a:xfrm>
        </p:spPr>
        <p:txBody>
          <a:bodyPr/>
          <a:lstStyle>
            <a:lvl1pPr marL="0" indent="0" algn="ctr">
              <a:buNone/>
              <a:defRPr sz="6667"/>
            </a:lvl1pPr>
            <a:lvl2pPr marL="1270102" indent="0" algn="ctr">
              <a:buNone/>
              <a:defRPr sz="5556"/>
            </a:lvl2pPr>
            <a:lvl3pPr marL="2540203" indent="0" algn="ctr">
              <a:buNone/>
              <a:defRPr sz="5000"/>
            </a:lvl3pPr>
            <a:lvl4pPr marL="3810305" indent="0" algn="ctr">
              <a:buNone/>
              <a:defRPr sz="4445"/>
            </a:lvl4pPr>
            <a:lvl5pPr marL="5080406" indent="0" algn="ctr">
              <a:buNone/>
              <a:defRPr sz="4445"/>
            </a:lvl5pPr>
            <a:lvl6pPr marL="6350508" indent="0" algn="ctr">
              <a:buNone/>
              <a:defRPr sz="4445"/>
            </a:lvl6pPr>
            <a:lvl7pPr marL="7620610" indent="0" algn="ctr">
              <a:buNone/>
              <a:defRPr sz="4445"/>
            </a:lvl7pPr>
            <a:lvl8pPr marL="8890711" indent="0" algn="ctr">
              <a:buNone/>
              <a:defRPr sz="4445"/>
            </a:lvl8pPr>
            <a:lvl9pPr marL="10160813" indent="0" algn="ctr">
              <a:buNone/>
              <a:defRPr sz="4445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E588C-A9DA-7D43-B01D-2DB12D2BA9A6}" type="datetimeFigureOut">
              <a:rPr lang="x-none" smtClean="0"/>
              <a:t>2/12/2026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97E4-C85D-614F-A68E-1CBC5AD2F3F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724025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E588C-A9DA-7D43-B01D-2DB12D2BA9A6}" type="datetimeFigureOut">
              <a:rPr lang="x-none" smtClean="0"/>
              <a:t>2/12/2026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97E4-C85D-614F-A68E-1CBC5AD2F3F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3067519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178013" y="1352399"/>
            <a:ext cx="5477217" cy="2152667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46361" y="1352399"/>
            <a:ext cx="16114132" cy="2152667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E588C-A9DA-7D43-B01D-2DB12D2BA9A6}" type="datetimeFigureOut">
              <a:rPr lang="x-none" smtClean="0"/>
              <a:t>2/12/2026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97E4-C85D-614F-A68E-1CBC5AD2F3F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307043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E588C-A9DA-7D43-B01D-2DB12D2BA9A6}" type="datetimeFigureOut">
              <a:rPr lang="x-none" smtClean="0"/>
              <a:t>2/12/2026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97E4-C85D-614F-A68E-1CBC5AD2F3F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645351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3130" y="6332764"/>
            <a:ext cx="21908870" cy="10566353"/>
          </a:xfrm>
        </p:spPr>
        <p:txBody>
          <a:bodyPr anchor="b"/>
          <a:lstStyle>
            <a:lvl1pPr>
              <a:defRPr sz="16668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3130" y="16999079"/>
            <a:ext cx="21908870" cy="5556596"/>
          </a:xfrm>
        </p:spPr>
        <p:txBody>
          <a:bodyPr/>
          <a:lstStyle>
            <a:lvl1pPr marL="0" indent="0">
              <a:buNone/>
              <a:defRPr sz="6667">
                <a:solidFill>
                  <a:schemeClr val="tx1"/>
                </a:solidFill>
              </a:defRPr>
            </a:lvl1pPr>
            <a:lvl2pPr marL="1270102" indent="0">
              <a:buNone/>
              <a:defRPr sz="5556">
                <a:solidFill>
                  <a:schemeClr val="tx1">
                    <a:tint val="75000"/>
                  </a:schemeClr>
                </a:solidFill>
              </a:defRPr>
            </a:lvl2pPr>
            <a:lvl3pPr marL="2540203" indent="0">
              <a:buNone/>
              <a:defRPr sz="5000">
                <a:solidFill>
                  <a:schemeClr val="tx1">
                    <a:tint val="75000"/>
                  </a:schemeClr>
                </a:solidFill>
              </a:defRPr>
            </a:lvl3pPr>
            <a:lvl4pPr marL="3810305" indent="0">
              <a:buNone/>
              <a:defRPr sz="4445">
                <a:solidFill>
                  <a:schemeClr val="tx1">
                    <a:tint val="75000"/>
                  </a:schemeClr>
                </a:solidFill>
              </a:defRPr>
            </a:lvl4pPr>
            <a:lvl5pPr marL="5080406" indent="0">
              <a:buNone/>
              <a:defRPr sz="4445">
                <a:solidFill>
                  <a:schemeClr val="tx1">
                    <a:tint val="75000"/>
                  </a:schemeClr>
                </a:solidFill>
              </a:defRPr>
            </a:lvl5pPr>
            <a:lvl6pPr marL="6350508" indent="0">
              <a:buNone/>
              <a:defRPr sz="4445">
                <a:solidFill>
                  <a:schemeClr val="tx1">
                    <a:tint val="75000"/>
                  </a:schemeClr>
                </a:solidFill>
              </a:defRPr>
            </a:lvl6pPr>
            <a:lvl7pPr marL="7620610" indent="0">
              <a:buNone/>
              <a:defRPr sz="4445">
                <a:solidFill>
                  <a:schemeClr val="tx1">
                    <a:tint val="75000"/>
                  </a:schemeClr>
                </a:solidFill>
              </a:defRPr>
            </a:lvl7pPr>
            <a:lvl8pPr marL="8890711" indent="0">
              <a:buNone/>
              <a:defRPr sz="4445">
                <a:solidFill>
                  <a:schemeClr val="tx1">
                    <a:tint val="75000"/>
                  </a:schemeClr>
                </a:solidFill>
              </a:defRPr>
            </a:lvl8pPr>
            <a:lvl9pPr marL="10160813" indent="0">
              <a:buNone/>
              <a:defRPr sz="444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E588C-A9DA-7D43-B01D-2DB12D2BA9A6}" type="datetimeFigureOut">
              <a:rPr lang="x-none" smtClean="0"/>
              <a:t>2/12/2026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97E4-C85D-614F-A68E-1CBC5AD2F3F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850249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46359" y="6761997"/>
            <a:ext cx="10795675" cy="1611707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859554" y="6761997"/>
            <a:ext cx="10795675" cy="1611707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E588C-A9DA-7D43-B01D-2DB12D2BA9A6}" type="datetimeFigureOut">
              <a:rPr lang="x-none" smtClean="0"/>
              <a:t>2/12/2026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97E4-C85D-614F-A68E-1CBC5AD2F3F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174565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49668" y="1352405"/>
            <a:ext cx="21908870" cy="4909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49670" y="6226919"/>
            <a:ext cx="10746061" cy="3051717"/>
          </a:xfrm>
        </p:spPr>
        <p:txBody>
          <a:bodyPr anchor="b"/>
          <a:lstStyle>
            <a:lvl1pPr marL="0" indent="0">
              <a:buNone/>
              <a:defRPr sz="6667" b="1"/>
            </a:lvl1pPr>
            <a:lvl2pPr marL="1270102" indent="0">
              <a:buNone/>
              <a:defRPr sz="5556" b="1"/>
            </a:lvl2pPr>
            <a:lvl3pPr marL="2540203" indent="0">
              <a:buNone/>
              <a:defRPr sz="5000" b="1"/>
            </a:lvl3pPr>
            <a:lvl4pPr marL="3810305" indent="0">
              <a:buNone/>
              <a:defRPr sz="4445" b="1"/>
            </a:lvl4pPr>
            <a:lvl5pPr marL="5080406" indent="0">
              <a:buNone/>
              <a:defRPr sz="4445" b="1"/>
            </a:lvl5pPr>
            <a:lvl6pPr marL="6350508" indent="0">
              <a:buNone/>
              <a:defRPr sz="4445" b="1"/>
            </a:lvl6pPr>
            <a:lvl7pPr marL="7620610" indent="0">
              <a:buNone/>
              <a:defRPr sz="4445" b="1"/>
            </a:lvl7pPr>
            <a:lvl8pPr marL="8890711" indent="0">
              <a:buNone/>
              <a:defRPr sz="4445" b="1"/>
            </a:lvl8pPr>
            <a:lvl9pPr marL="10160813" indent="0">
              <a:buNone/>
              <a:defRPr sz="444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49670" y="9278636"/>
            <a:ext cx="10746061" cy="136474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859556" y="6226919"/>
            <a:ext cx="10798983" cy="3051717"/>
          </a:xfrm>
        </p:spPr>
        <p:txBody>
          <a:bodyPr anchor="b"/>
          <a:lstStyle>
            <a:lvl1pPr marL="0" indent="0">
              <a:buNone/>
              <a:defRPr sz="6667" b="1"/>
            </a:lvl1pPr>
            <a:lvl2pPr marL="1270102" indent="0">
              <a:buNone/>
              <a:defRPr sz="5556" b="1"/>
            </a:lvl2pPr>
            <a:lvl3pPr marL="2540203" indent="0">
              <a:buNone/>
              <a:defRPr sz="5000" b="1"/>
            </a:lvl3pPr>
            <a:lvl4pPr marL="3810305" indent="0">
              <a:buNone/>
              <a:defRPr sz="4445" b="1"/>
            </a:lvl4pPr>
            <a:lvl5pPr marL="5080406" indent="0">
              <a:buNone/>
              <a:defRPr sz="4445" b="1"/>
            </a:lvl5pPr>
            <a:lvl6pPr marL="6350508" indent="0">
              <a:buNone/>
              <a:defRPr sz="4445" b="1"/>
            </a:lvl6pPr>
            <a:lvl7pPr marL="7620610" indent="0">
              <a:buNone/>
              <a:defRPr sz="4445" b="1"/>
            </a:lvl7pPr>
            <a:lvl8pPr marL="8890711" indent="0">
              <a:buNone/>
              <a:defRPr sz="4445" b="1"/>
            </a:lvl8pPr>
            <a:lvl9pPr marL="10160813" indent="0">
              <a:buNone/>
              <a:defRPr sz="444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859556" y="9278636"/>
            <a:ext cx="10798983" cy="136474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E588C-A9DA-7D43-B01D-2DB12D2BA9A6}" type="datetimeFigureOut">
              <a:rPr lang="x-none" smtClean="0"/>
              <a:t>2/12/2026</a:t>
            </a:fld>
            <a:endParaRPr lang="x-non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97E4-C85D-614F-A68E-1CBC5AD2F3F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6195634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E588C-A9DA-7D43-B01D-2DB12D2BA9A6}" type="datetimeFigureOut">
              <a:rPr lang="x-none" smtClean="0"/>
              <a:t>2/12/2026</a:t>
            </a:fld>
            <a:endParaRPr lang="x-non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97E4-C85D-614F-A68E-1CBC5AD2F3F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555101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E588C-A9DA-7D43-B01D-2DB12D2BA9A6}" type="datetimeFigureOut">
              <a:rPr lang="x-none" smtClean="0"/>
              <a:t>2/12/2026</a:t>
            </a:fld>
            <a:endParaRPr lang="x-non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97E4-C85D-614F-A68E-1CBC5AD2F3F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39667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49668" y="1693439"/>
            <a:ext cx="8192673" cy="5927037"/>
          </a:xfrm>
        </p:spPr>
        <p:txBody>
          <a:bodyPr anchor="b"/>
          <a:lstStyle>
            <a:lvl1pPr>
              <a:defRPr sz="889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98983" y="3657364"/>
            <a:ext cx="12859554" cy="18051591"/>
          </a:xfrm>
        </p:spPr>
        <p:txBody>
          <a:bodyPr/>
          <a:lstStyle>
            <a:lvl1pPr>
              <a:defRPr sz="8890"/>
            </a:lvl1pPr>
            <a:lvl2pPr>
              <a:defRPr sz="7778"/>
            </a:lvl2pPr>
            <a:lvl3pPr>
              <a:defRPr sz="6667"/>
            </a:lvl3pPr>
            <a:lvl4pPr>
              <a:defRPr sz="5556"/>
            </a:lvl4pPr>
            <a:lvl5pPr>
              <a:defRPr sz="5556"/>
            </a:lvl5pPr>
            <a:lvl6pPr>
              <a:defRPr sz="5556"/>
            </a:lvl6pPr>
            <a:lvl7pPr>
              <a:defRPr sz="5556"/>
            </a:lvl7pPr>
            <a:lvl8pPr>
              <a:defRPr sz="5556"/>
            </a:lvl8pPr>
            <a:lvl9pPr>
              <a:defRPr sz="555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49668" y="7620476"/>
            <a:ext cx="8192673" cy="14117875"/>
          </a:xfrm>
        </p:spPr>
        <p:txBody>
          <a:bodyPr/>
          <a:lstStyle>
            <a:lvl1pPr marL="0" indent="0">
              <a:buNone/>
              <a:defRPr sz="4445"/>
            </a:lvl1pPr>
            <a:lvl2pPr marL="1270102" indent="0">
              <a:buNone/>
              <a:defRPr sz="3889"/>
            </a:lvl2pPr>
            <a:lvl3pPr marL="2540203" indent="0">
              <a:buNone/>
              <a:defRPr sz="3334"/>
            </a:lvl3pPr>
            <a:lvl4pPr marL="3810305" indent="0">
              <a:buNone/>
              <a:defRPr sz="2778"/>
            </a:lvl4pPr>
            <a:lvl5pPr marL="5080406" indent="0">
              <a:buNone/>
              <a:defRPr sz="2778"/>
            </a:lvl5pPr>
            <a:lvl6pPr marL="6350508" indent="0">
              <a:buNone/>
              <a:defRPr sz="2778"/>
            </a:lvl6pPr>
            <a:lvl7pPr marL="7620610" indent="0">
              <a:buNone/>
              <a:defRPr sz="2778"/>
            </a:lvl7pPr>
            <a:lvl8pPr marL="8890711" indent="0">
              <a:buNone/>
              <a:defRPr sz="2778"/>
            </a:lvl8pPr>
            <a:lvl9pPr marL="10160813" indent="0">
              <a:buNone/>
              <a:defRPr sz="277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E588C-A9DA-7D43-B01D-2DB12D2BA9A6}" type="datetimeFigureOut">
              <a:rPr lang="x-none" smtClean="0"/>
              <a:t>2/12/2026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97E4-C85D-614F-A68E-1CBC5AD2F3F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038702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49668" y="1693439"/>
            <a:ext cx="8192673" cy="5927037"/>
          </a:xfrm>
        </p:spPr>
        <p:txBody>
          <a:bodyPr anchor="b"/>
          <a:lstStyle>
            <a:lvl1pPr>
              <a:defRPr sz="889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798983" y="3657364"/>
            <a:ext cx="12859554" cy="18051591"/>
          </a:xfrm>
        </p:spPr>
        <p:txBody>
          <a:bodyPr anchor="t"/>
          <a:lstStyle>
            <a:lvl1pPr marL="0" indent="0">
              <a:buNone/>
              <a:defRPr sz="8890"/>
            </a:lvl1pPr>
            <a:lvl2pPr marL="1270102" indent="0">
              <a:buNone/>
              <a:defRPr sz="7778"/>
            </a:lvl2pPr>
            <a:lvl3pPr marL="2540203" indent="0">
              <a:buNone/>
              <a:defRPr sz="6667"/>
            </a:lvl3pPr>
            <a:lvl4pPr marL="3810305" indent="0">
              <a:buNone/>
              <a:defRPr sz="5556"/>
            </a:lvl4pPr>
            <a:lvl5pPr marL="5080406" indent="0">
              <a:buNone/>
              <a:defRPr sz="5556"/>
            </a:lvl5pPr>
            <a:lvl6pPr marL="6350508" indent="0">
              <a:buNone/>
              <a:defRPr sz="5556"/>
            </a:lvl6pPr>
            <a:lvl7pPr marL="7620610" indent="0">
              <a:buNone/>
              <a:defRPr sz="5556"/>
            </a:lvl7pPr>
            <a:lvl8pPr marL="8890711" indent="0">
              <a:buNone/>
              <a:defRPr sz="5556"/>
            </a:lvl8pPr>
            <a:lvl9pPr marL="10160813" indent="0">
              <a:buNone/>
              <a:defRPr sz="5556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49668" y="7620476"/>
            <a:ext cx="8192673" cy="14117875"/>
          </a:xfrm>
        </p:spPr>
        <p:txBody>
          <a:bodyPr/>
          <a:lstStyle>
            <a:lvl1pPr marL="0" indent="0">
              <a:buNone/>
              <a:defRPr sz="4445"/>
            </a:lvl1pPr>
            <a:lvl2pPr marL="1270102" indent="0">
              <a:buNone/>
              <a:defRPr sz="3889"/>
            </a:lvl2pPr>
            <a:lvl3pPr marL="2540203" indent="0">
              <a:buNone/>
              <a:defRPr sz="3334"/>
            </a:lvl3pPr>
            <a:lvl4pPr marL="3810305" indent="0">
              <a:buNone/>
              <a:defRPr sz="2778"/>
            </a:lvl4pPr>
            <a:lvl5pPr marL="5080406" indent="0">
              <a:buNone/>
              <a:defRPr sz="2778"/>
            </a:lvl5pPr>
            <a:lvl6pPr marL="6350508" indent="0">
              <a:buNone/>
              <a:defRPr sz="2778"/>
            </a:lvl6pPr>
            <a:lvl7pPr marL="7620610" indent="0">
              <a:buNone/>
              <a:defRPr sz="2778"/>
            </a:lvl7pPr>
            <a:lvl8pPr marL="8890711" indent="0">
              <a:buNone/>
              <a:defRPr sz="2778"/>
            </a:lvl8pPr>
            <a:lvl9pPr marL="10160813" indent="0">
              <a:buNone/>
              <a:defRPr sz="277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E588C-A9DA-7D43-B01D-2DB12D2BA9A6}" type="datetimeFigureOut">
              <a:rPr lang="x-none" smtClean="0"/>
              <a:t>2/12/2026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97E4-C85D-614F-A68E-1CBC5AD2F3F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114053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46359" y="1352405"/>
            <a:ext cx="21908870" cy="4909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46359" y="6761997"/>
            <a:ext cx="21908870" cy="161170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46359" y="23543515"/>
            <a:ext cx="5715357" cy="13523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33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3E588C-A9DA-7D43-B01D-2DB12D2BA9A6}" type="datetimeFigureOut">
              <a:rPr lang="x-none" smtClean="0"/>
              <a:t>2/12/2026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414276" y="23543515"/>
            <a:ext cx="8573036" cy="13523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33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939872" y="23543515"/>
            <a:ext cx="5715357" cy="13523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33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CD97E4-C85D-614F-A68E-1CBC5AD2F3F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9276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540203" rtl="0" eaLnBrk="1" latinLnBrk="0" hangingPunct="1">
        <a:lnSpc>
          <a:spcPct val="90000"/>
        </a:lnSpc>
        <a:spcBef>
          <a:spcPct val="0"/>
        </a:spcBef>
        <a:buNone/>
        <a:defRPr sz="1222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35051" indent="-635051" algn="l" defTabSz="2540203" rtl="0" eaLnBrk="1" latinLnBrk="0" hangingPunct="1">
        <a:lnSpc>
          <a:spcPct val="90000"/>
        </a:lnSpc>
        <a:spcBef>
          <a:spcPts val="2778"/>
        </a:spcBef>
        <a:buFont typeface="Arial" panose="020B0604020202020204" pitchFamily="34" charset="0"/>
        <a:buChar char="•"/>
        <a:defRPr sz="7778" kern="1200">
          <a:solidFill>
            <a:schemeClr val="tx1"/>
          </a:solidFill>
          <a:latin typeface="+mn-lt"/>
          <a:ea typeface="+mn-ea"/>
          <a:cs typeface="+mn-cs"/>
        </a:defRPr>
      </a:lvl1pPr>
      <a:lvl2pPr marL="1905152" indent="-635051" algn="l" defTabSz="2540203" rtl="0" eaLnBrk="1" latinLnBrk="0" hangingPunct="1">
        <a:lnSpc>
          <a:spcPct val="90000"/>
        </a:lnSpc>
        <a:spcBef>
          <a:spcPts val="1389"/>
        </a:spcBef>
        <a:buFont typeface="Arial" panose="020B0604020202020204" pitchFamily="34" charset="0"/>
        <a:buChar char="•"/>
        <a:defRPr sz="6667" kern="1200">
          <a:solidFill>
            <a:schemeClr val="tx1"/>
          </a:solidFill>
          <a:latin typeface="+mn-lt"/>
          <a:ea typeface="+mn-ea"/>
          <a:cs typeface="+mn-cs"/>
        </a:defRPr>
      </a:lvl2pPr>
      <a:lvl3pPr marL="3175254" indent="-635051" algn="l" defTabSz="2540203" rtl="0" eaLnBrk="1" latinLnBrk="0" hangingPunct="1">
        <a:lnSpc>
          <a:spcPct val="90000"/>
        </a:lnSpc>
        <a:spcBef>
          <a:spcPts val="1389"/>
        </a:spcBef>
        <a:buFont typeface="Arial" panose="020B0604020202020204" pitchFamily="34" charset="0"/>
        <a:buChar char="•"/>
        <a:defRPr sz="5556" kern="1200">
          <a:solidFill>
            <a:schemeClr val="tx1"/>
          </a:solidFill>
          <a:latin typeface="+mn-lt"/>
          <a:ea typeface="+mn-ea"/>
          <a:cs typeface="+mn-cs"/>
        </a:defRPr>
      </a:lvl3pPr>
      <a:lvl4pPr marL="4445356" indent="-635051" algn="l" defTabSz="2540203" rtl="0" eaLnBrk="1" latinLnBrk="0" hangingPunct="1">
        <a:lnSpc>
          <a:spcPct val="90000"/>
        </a:lnSpc>
        <a:spcBef>
          <a:spcPts val="1389"/>
        </a:spcBef>
        <a:buFont typeface="Arial" panose="020B0604020202020204" pitchFamily="34" charset="0"/>
        <a:buChar char="•"/>
        <a:defRPr sz="5000" kern="1200">
          <a:solidFill>
            <a:schemeClr val="tx1"/>
          </a:solidFill>
          <a:latin typeface="+mn-lt"/>
          <a:ea typeface="+mn-ea"/>
          <a:cs typeface="+mn-cs"/>
        </a:defRPr>
      </a:lvl4pPr>
      <a:lvl5pPr marL="5715457" indent="-635051" algn="l" defTabSz="2540203" rtl="0" eaLnBrk="1" latinLnBrk="0" hangingPunct="1">
        <a:lnSpc>
          <a:spcPct val="90000"/>
        </a:lnSpc>
        <a:spcBef>
          <a:spcPts val="1389"/>
        </a:spcBef>
        <a:buFont typeface="Arial" panose="020B0604020202020204" pitchFamily="34" charset="0"/>
        <a:buChar char="•"/>
        <a:defRPr sz="5000" kern="1200">
          <a:solidFill>
            <a:schemeClr val="tx1"/>
          </a:solidFill>
          <a:latin typeface="+mn-lt"/>
          <a:ea typeface="+mn-ea"/>
          <a:cs typeface="+mn-cs"/>
        </a:defRPr>
      </a:lvl5pPr>
      <a:lvl6pPr marL="6985559" indent="-635051" algn="l" defTabSz="2540203" rtl="0" eaLnBrk="1" latinLnBrk="0" hangingPunct="1">
        <a:lnSpc>
          <a:spcPct val="90000"/>
        </a:lnSpc>
        <a:spcBef>
          <a:spcPts val="1389"/>
        </a:spcBef>
        <a:buFont typeface="Arial" panose="020B0604020202020204" pitchFamily="34" charset="0"/>
        <a:buChar char="•"/>
        <a:defRPr sz="5000" kern="1200">
          <a:solidFill>
            <a:schemeClr val="tx1"/>
          </a:solidFill>
          <a:latin typeface="+mn-lt"/>
          <a:ea typeface="+mn-ea"/>
          <a:cs typeface="+mn-cs"/>
        </a:defRPr>
      </a:lvl6pPr>
      <a:lvl7pPr marL="8255660" indent="-635051" algn="l" defTabSz="2540203" rtl="0" eaLnBrk="1" latinLnBrk="0" hangingPunct="1">
        <a:lnSpc>
          <a:spcPct val="90000"/>
        </a:lnSpc>
        <a:spcBef>
          <a:spcPts val="1389"/>
        </a:spcBef>
        <a:buFont typeface="Arial" panose="020B0604020202020204" pitchFamily="34" charset="0"/>
        <a:buChar char="•"/>
        <a:defRPr sz="5000" kern="1200">
          <a:solidFill>
            <a:schemeClr val="tx1"/>
          </a:solidFill>
          <a:latin typeface="+mn-lt"/>
          <a:ea typeface="+mn-ea"/>
          <a:cs typeface="+mn-cs"/>
        </a:defRPr>
      </a:lvl7pPr>
      <a:lvl8pPr marL="9525762" indent="-635051" algn="l" defTabSz="2540203" rtl="0" eaLnBrk="1" latinLnBrk="0" hangingPunct="1">
        <a:lnSpc>
          <a:spcPct val="90000"/>
        </a:lnSpc>
        <a:spcBef>
          <a:spcPts val="1389"/>
        </a:spcBef>
        <a:buFont typeface="Arial" panose="020B0604020202020204" pitchFamily="34" charset="0"/>
        <a:buChar char="•"/>
        <a:defRPr sz="5000" kern="1200">
          <a:solidFill>
            <a:schemeClr val="tx1"/>
          </a:solidFill>
          <a:latin typeface="+mn-lt"/>
          <a:ea typeface="+mn-ea"/>
          <a:cs typeface="+mn-cs"/>
        </a:defRPr>
      </a:lvl8pPr>
      <a:lvl9pPr marL="10795864" indent="-635051" algn="l" defTabSz="2540203" rtl="0" eaLnBrk="1" latinLnBrk="0" hangingPunct="1">
        <a:lnSpc>
          <a:spcPct val="90000"/>
        </a:lnSpc>
        <a:spcBef>
          <a:spcPts val="1389"/>
        </a:spcBef>
        <a:buFont typeface="Arial" panose="020B0604020202020204" pitchFamily="34" charset="0"/>
        <a:buChar char="•"/>
        <a:defRPr sz="5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40203" rtl="0" eaLnBrk="1" latinLnBrk="0" hangingPunct="1">
        <a:defRPr sz="5000" kern="1200">
          <a:solidFill>
            <a:schemeClr val="tx1"/>
          </a:solidFill>
          <a:latin typeface="+mn-lt"/>
          <a:ea typeface="+mn-ea"/>
          <a:cs typeface="+mn-cs"/>
        </a:defRPr>
      </a:lvl1pPr>
      <a:lvl2pPr marL="1270102" algn="l" defTabSz="2540203" rtl="0" eaLnBrk="1" latinLnBrk="0" hangingPunct="1">
        <a:defRPr sz="5000" kern="1200">
          <a:solidFill>
            <a:schemeClr val="tx1"/>
          </a:solidFill>
          <a:latin typeface="+mn-lt"/>
          <a:ea typeface="+mn-ea"/>
          <a:cs typeface="+mn-cs"/>
        </a:defRPr>
      </a:lvl2pPr>
      <a:lvl3pPr marL="2540203" algn="l" defTabSz="2540203" rtl="0" eaLnBrk="1" latinLnBrk="0" hangingPunct="1">
        <a:defRPr sz="5000" kern="1200">
          <a:solidFill>
            <a:schemeClr val="tx1"/>
          </a:solidFill>
          <a:latin typeface="+mn-lt"/>
          <a:ea typeface="+mn-ea"/>
          <a:cs typeface="+mn-cs"/>
        </a:defRPr>
      </a:lvl3pPr>
      <a:lvl4pPr marL="3810305" algn="l" defTabSz="2540203" rtl="0" eaLnBrk="1" latinLnBrk="0" hangingPunct="1">
        <a:defRPr sz="5000" kern="1200">
          <a:solidFill>
            <a:schemeClr val="tx1"/>
          </a:solidFill>
          <a:latin typeface="+mn-lt"/>
          <a:ea typeface="+mn-ea"/>
          <a:cs typeface="+mn-cs"/>
        </a:defRPr>
      </a:lvl4pPr>
      <a:lvl5pPr marL="5080406" algn="l" defTabSz="2540203" rtl="0" eaLnBrk="1" latinLnBrk="0" hangingPunct="1">
        <a:defRPr sz="5000" kern="1200">
          <a:solidFill>
            <a:schemeClr val="tx1"/>
          </a:solidFill>
          <a:latin typeface="+mn-lt"/>
          <a:ea typeface="+mn-ea"/>
          <a:cs typeface="+mn-cs"/>
        </a:defRPr>
      </a:lvl5pPr>
      <a:lvl6pPr marL="6350508" algn="l" defTabSz="2540203" rtl="0" eaLnBrk="1" latinLnBrk="0" hangingPunct="1">
        <a:defRPr sz="5000" kern="1200">
          <a:solidFill>
            <a:schemeClr val="tx1"/>
          </a:solidFill>
          <a:latin typeface="+mn-lt"/>
          <a:ea typeface="+mn-ea"/>
          <a:cs typeface="+mn-cs"/>
        </a:defRPr>
      </a:lvl6pPr>
      <a:lvl7pPr marL="7620610" algn="l" defTabSz="2540203" rtl="0" eaLnBrk="1" latinLnBrk="0" hangingPunct="1">
        <a:defRPr sz="5000" kern="1200">
          <a:solidFill>
            <a:schemeClr val="tx1"/>
          </a:solidFill>
          <a:latin typeface="+mn-lt"/>
          <a:ea typeface="+mn-ea"/>
          <a:cs typeface="+mn-cs"/>
        </a:defRPr>
      </a:lvl7pPr>
      <a:lvl8pPr marL="8890711" algn="l" defTabSz="2540203" rtl="0" eaLnBrk="1" latinLnBrk="0" hangingPunct="1">
        <a:defRPr sz="5000" kern="1200">
          <a:solidFill>
            <a:schemeClr val="tx1"/>
          </a:solidFill>
          <a:latin typeface="+mn-lt"/>
          <a:ea typeface="+mn-ea"/>
          <a:cs typeface="+mn-cs"/>
        </a:defRPr>
      </a:lvl8pPr>
      <a:lvl9pPr marL="10160813" algn="l" defTabSz="2540203" rtl="0" eaLnBrk="1" latinLnBrk="0" hangingPunct="1">
        <a:defRPr sz="5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5DDA5F0-821C-8049-A6CC-6A5429B747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60827" y="12126120"/>
            <a:ext cx="20479932" cy="3341688"/>
          </a:xfrm>
        </p:spPr>
        <p:txBody>
          <a:bodyPr>
            <a:normAutofit fontScale="90000"/>
          </a:bodyPr>
          <a:lstStyle/>
          <a:p>
            <a:pPr defTabSz="2540203" rtl="1" eaLnBrk="1" latinLnBrk="0" hangingPunct="1">
              <a:lnSpc>
                <a:spcPct val="150000"/>
              </a:lnSpc>
              <a:spcBef>
                <a:spcPct val="0"/>
              </a:spcBef>
              <a:buNone/>
            </a:pPr>
            <a:r>
              <a:rPr lang="ar-SA" sz="8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الساعات المكتبية لأعضاء هيئة التدريس – قسم تقنية القلب</a:t>
            </a:r>
            <a:br>
              <a:rPr lang="ar-SA" sz="8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67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Faculty Office Hours – Cardiac Technology Department</a:t>
            </a:r>
            <a:endParaRPr lang="x-none" sz="80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A548A2-1B61-26F0-5455-7C209453422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99974305-B873-4C91-614F-885D53D720E3}"/>
              </a:ext>
            </a:extLst>
          </p:cNvPr>
          <p:cNvSpPr txBox="1">
            <a:spLocks/>
          </p:cNvSpPr>
          <p:nvPr/>
        </p:nvSpPr>
        <p:spPr>
          <a:xfrm>
            <a:off x="9892146" y="20574000"/>
            <a:ext cx="5486400" cy="19638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2540203" rtl="0" eaLnBrk="1" latinLnBrk="0" hangingPunct="1">
              <a:lnSpc>
                <a:spcPct val="90000"/>
              </a:lnSpc>
              <a:spcBef>
                <a:spcPts val="2778"/>
              </a:spcBef>
              <a:buFont typeface="Arial" panose="020B0604020202020204" pitchFamily="34" charset="0"/>
              <a:buNone/>
              <a:defRPr sz="6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70102" indent="0" algn="ctr" defTabSz="2540203" rtl="0" eaLnBrk="1" latinLnBrk="0" hangingPunct="1">
              <a:lnSpc>
                <a:spcPct val="90000"/>
              </a:lnSpc>
              <a:spcBef>
                <a:spcPts val="1389"/>
              </a:spcBef>
              <a:buFont typeface="Arial" panose="020B0604020202020204" pitchFamily="34" charset="0"/>
              <a:buNone/>
              <a:defRPr sz="5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540203" indent="0" algn="ctr" defTabSz="2540203" rtl="0" eaLnBrk="1" latinLnBrk="0" hangingPunct="1">
              <a:lnSpc>
                <a:spcPct val="90000"/>
              </a:lnSpc>
              <a:spcBef>
                <a:spcPts val="1389"/>
              </a:spcBef>
              <a:buFont typeface="Arial" panose="020B0604020202020204" pitchFamily="34" charset="0"/>
              <a:buNone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810305" indent="0" algn="ctr" defTabSz="2540203" rtl="0" eaLnBrk="1" latinLnBrk="0" hangingPunct="1">
              <a:lnSpc>
                <a:spcPct val="90000"/>
              </a:lnSpc>
              <a:spcBef>
                <a:spcPts val="1389"/>
              </a:spcBef>
              <a:buFont typeface="Arial" panose="020B0604020202020204" pitchFamily="34" charset="0"/>
              <a:buNone/>
              <a:defRPr sz="444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080406" indent="0" algn="ctr" defTabSz="2540203" rtl="0" eaLnBrk="1" latinLnBrk="0" hangingPunct="1">
              <a:lnSpc>
                <a:spcPct val="90000"/>
              </a:lnSpc>
              <a:spcBef>
                <a:spcPts val="1389"/>
              </a:spcBef>
              <a:buFont typeface="Arial" panose="020B0604020202020204" pitchFamily="34" charset="0"/>
              <a:buNone/>
              <a:defRPr sz="444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350508" indent="0" algn="ctr" defTabSz="2540203" rtl="0" eaLnBrk="1" latinLnBrk="0" hangingPunct="1">
              <a:lnSpc>
                <a:spcPct val="90000"/>
              </a:lnSpc>
              <a:spcBef>
                <a:spcPts val="1389"/>
              </a:spcBef>
              <a:buFont typeface="Arial" panose="020B0604020202020204" pitchFamily="34" charset="0"/>
              <a:buNone/>
              <a:defRPr sz="444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620610" indent="0" algn="ctr" defTabSz="2540203" rtl="0" eaLnBrk="1" latinLnBrk="0" hangingPunct="1">
              <a:lnSpc>
                <a:spcPct val="90000"/>
              </a:lnSpc>
              <a:spcBef>
                <a:spcPts val="1389"/>
              </a:spcBef>
              <a:buFont typeface="Arial" panose="020B0604020202020204" pitchFamily="34" charset="0"/>
              <a:buNone/>
              <a:defRPr sz="444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890711" indent="0" algn="ctr" defTabSz="2540203" rtl="0" eaLnBrk="1" latinLnBrk="0" hangingPunct="1">
              <a:lnSpc>
                <a:spcPct val="90000"/>
              </a:lnSpc>
              <a:spcBef>
                <a:spcPts val="1389"/>
              </a:spcBef>
              <a:buFont typeface="Arial" panose="020B0604020202020204" pitchFamily="34" charset="0"/>
              <a:buNone/>
              <a:defRPr sz="444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0160813" indent="0" algn="ctr" defTabSz="2540203" rtl="0" eaLnBrk="1" latinLnBrk="0" hangingPunct="1">
              <a:lnSpc>
                <a:spcPct val="90000"/>
              </a:lnSpc>
              <a:spcBef>
                <a:spcPts val="1389"/>
              </a:spcBef>
              <a:buFont typeface="Arial" panose="020B0604020202020204" pitchFamily="34" charset="0"/>
              <a:buNone/>
              <a:defRPr sz="444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1"/>
            <a:r>
              <a:rPr lang="en-US" sz="4800" b="1">
                <a:solidFill>
                  <a:srgbClr val="E8E0C2"/>
                </a:solidFill>
              </a:rPr>
              <a:t>2025-2026</a:t>
            </a:r>
            <a:endParaRPr lang="en-GB" sz="4800" b="1">
              <a:solidFill>
                <a:srgbClr val="E8E0C2"/>
              </a:solidFill>
            </a:endParaRPr>
          </a:p>
          <a:p>
            <a:pPr rtl="1"/>
            <a:r>
              <a:rPr lang="en-GB" sz="4800" b="1">
                <a:solidFill>
                  <a:srgbClr val="E8E0C2"/>
                </a:solidFill>
              </a:rPr>
              <a:t>Term </a:t>
            </a:r>
            <a:r>
              <a:rPr lang="en-US" sz="4800" b="1">
                <a:solidFill>
                  <a:srgbClr val="E8E0C2"/>
                </a:solidFill>
              </a:rPr>
              <a:t>2</a:t>
            </a:r>
            <a:r>
              <a:rPr lang="en-GB" sz="4800" b="1">
                <a:solidFill>
                  <a:srgbClr val="E8E0C2"/>
                </a:solidFill>
              </a:rPr>
              <a:t> </a:t>
            </a:r>
            <a:r>
              <a:rPr lang="ar-SA" sz="4800" b="1">
                <a:solidFill>
                  <a:srgbClr val="E8E0C2"/>
                </a:solidFill>
              </a:rPr>
              <a:t> - الفصل</a:t>
            </a:r>
            <a:r>
              <a:rPr lang="en-US" sz="4800" b="1">
                <a:solidFill>
                  <a:srgbClr val="E8E0C2"/>
                </a:solidFill>
              </a:rPr>
              <a:t> </a:t>
            </a:r>
            <a:r>
              <a:rPr lang="ar-SA" sz="4800" b="1">
                <a:solidFill>
                  <a:srgbClr val="E8E0C2"/>
                </a:solidFill>
              </a:rPr>
              <a:t>الثاني</a:t>
            </a:r>
            <a:endParaRPr lang="x-none" sz="4800" b="1">
              <a:solidFill>
                <a:srgbClr val="E8E0C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67747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5DDA5F0-821C-8049-A6CC-6A5429B747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74977" y="7104066"/>
            <a:ext cx="20479932" cy="1485900"/>
          </a:xfrm>
        </p:spPr>
        <p:txBody>
          <a:bodyPr>
            <a:normAutofit fontScale="90000"/>
          </a:bodyPr>
          <a:lstStyle/>
          <a:p>
            <a:pPr algn="l" defTabSz="2540203" rtl="1" eaLnBrk="1" latinLnBrk="0" hangingPunct="1">
              <a:lnSpc>
                <a:spcPct val="150000"/>
              </a:lnSpc>
              <a:spcBef>
                <a:spcPct val="0"/>
              </a:spcBef>
              <a:buNone/>
            </a:pPr>
            <a:r>
              <a:rPr lang="en-GB" sz="8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 Mashael </a:t>
            </a:r>
            <a:r>
              <a:rPr lang="en-GB" sz="8000" b="1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Alfarih</a:t>
            </a:r>
            <a:endParaRPr lang="x-none" sz="80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id="{2250A304-08B4-ECE4-3029-657D838668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1703671"/>
              </p:ext>
            </p:extLst>
          </p:nvPr>
        </p:nvGraphicFramePr>
        <p:xfrm>
          <a:off x="1752600" y="10405461"/>
          <a:ext cx="21945599" cy="990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09999">
                  <a:extLst>
                    <a:ext uri="{9D8B030D-6E8A-4147-A177-3AD203B41FA5}">
                      <a16:colId xmlns:a16="http://schemas.microsoft.com/office/drawing/2014/main" val="2619360146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3561076243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3980412809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3210028343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4196352459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35001651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b="1"/>
                        <a:t>Time</a:t>
                      </a:r>
                      <a:endParaRPr lang="en-US" b="1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b="1"/>
                        <a:t>Sunday</a:t>
                      </a:r>
                      <a:endParaRPr lang="en-US" b="1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b="1"/>
                        <a:t>Monday</a:t>
                      </a:r>
                      <a:endParaRPr lang="en-US" b="1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b="1"/>
                        <a:t>Tuesday</a:t>
                      </a:r>
                      <a:endParaRPr lang="en-US" b="1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b="1"/>
                        <a:t>Wednesday</a:t>
                      </a:r>
                      <a:endParaRPr lang="en-US" b="1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b="1"/>
                        <a:t>Thursday</a:t>
                      </a:r>
                      <a:endParaRPr lang="en-US" b="1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77359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sz="4000"/>
                        <a:t>08.00 – 9.00 am</a:t>
                      </a: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32267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sz="4000"/>
                        <a:t>09.00 – 10.00 am</a:t>
                      </a: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49043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sz="4000"/>
                        <a:t>10.00 – 11.00 am</a:t>
                      </a: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2540203" rtl="0" eaLnBrk="1" fontAlgn="auto" latinLnBrk="0" hangingPunct="1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0" b="1" dirty="0"/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 dirty="0"/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994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sz="4000"/>
                        <a:t>11.00 – 12.00 pm</a:t>
                      </a: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2540203" rtl="0" eaLnBrk="1" fontAlgn="auto" latinLnBrk="0" hangingPunct="1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0" b="1" dirty="0"/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 dirty="0"/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31584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sz="4000"/>
                        <a:t>12.00 – 1.00 pm</a:t>
                      </a:r>
                      <a:endParaRPr lang="en-US" sz="400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2540203" rtl="0" eaLnBrk="1" fontAlgn="auto" latinLnBrk="0" hangingPunct="1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2540203" rtl="0" eaLnBrk="1" fontAlgn="auto" latinLnBrk="0" hangingPunct="1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0">
                        <a:highlight>
                          <a:srgbClr val="C0C0C0"/>
                        </a:highlight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22707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sz="4000"/>
                        <a:t>01.00 – 02.00 pm</a:t>
                      </a: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2540203" rtl="0" eaLnBrk="1" fontAlgn="auto" latinLnBrk="0" hangingPunct="1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0">
                        <a:highlight>
                          <a:srgbClr val="C0C0C0"/>
                        </a:highlight>
                      </a:endParaRPr>
                    </a:p>
                  </a:txBody>
                  <a:tcPr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2540203" rtl="0" eaLnBrk="1" fontAlgn="auto" latinLnBrk="0" hangingPunct="1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0">
                        <a:highlight>
                          <a:srgbClr val="C0C0C0"/>
                        </a:highlight>
                      </a:endParaRPr>
                    </a:p>
                  </a:txBody>
                  <a:tcPr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2540203" rtl="0" eaLnBrk="1" fontAlgn="auto" latinLnBrk="0" hangingPunct="1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0" b="1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endParaRPr lang="en-US" b="1"/>
                    </a:p>
                  </a:txBody>
                  <a:tcPr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5966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sz="4000"/>
                        <a:t>02.00 – 03.00 pm</a:t>
                      </a: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2540203" rtl="0" eaLnBrk="1" fontAlgn="auto" latinLnBrk="0" hangingPunct="1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0">
                        <a:highlight>
                          <a:srgbClr val="C0C0C0"/>
                        </a:highlight>
                      </a:endParaRPr>
                    </a:p>
                  </a:txBody>
                  <a:tcPr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endParaRPr lang="en-US" b="1"/>
                    </a:p>
                  </a:txBody>
                  <a:tcPr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2540203" rtl="0" eaLnBrk="1" fontAlgn="auto" latinLnBrk="0" hangingPunct="1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0" b="1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endParaRPr lang="en-US" b="1"/>
                    </a:p>
                  </a:txBody>
                  <a:tcPr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9816286"/>
                  </a:ext>
                </a:extLst>
              </a:tr>
            </a:tbl>
          </a:graphicData>
        </a:graphic>
      </p:graphicFrame>
      <p:sp>
        <p:nvSpPr>
          <p:cNvPr id="2" name="Subtitle 2">
            <a:extLst>
              <a:ext uri="{FF2B5EF4-FFF2-40B4-BE49-F238E27FC236}">
                <a16:creationId xmlns:a16="http://schemas.microsoft.com/office/drawing/2014/main" id="{54FA5E31-7FC4-09B4-A373-B1E725EF0432}"/>
              </a:ext>
            </a:extLst>
          </p:cNvPr>
          <p:cNvSpPr txBox="1">
            <a:spLocks/>
          </p:cNvSpPr>
          <p:nvPr/>
        </p:nvSpPr>
        <p:spPr>
          <a:xfrm>
            <a:off x="9892146" y="20574000"/>
            <a:ext cx="5486400" cy="19638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2540203" rtl="0" eaLnBrk="1" latinLnBrk="0" hangingPunct="1">
              <a:lnSpc>
                <a:spcPct val="90000"/>
              </a:lnSpc>
              <a:spcBef>
                <a:spcPts val="2778"/>
              </a:spcBef>
              <a:buFont typeface="Arial" panose="020B0604020202020204" pitchFamily="34" charset="0"/>
              <a:buNone/>
              <a:defRPr sz="6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70102" indent="0" algn="ctr" defTabSz="2540203" rtl="0" eaLnBrk="1" latinLnBrk="0" hangingPunct="1">
              <a:lnSpc>
                <a:spcPct val="90000"/>
              </a:lnSpc>
              <a:spcBef>
                <a:spcPts val="1389"/>
              </a:spcBef>
              <a:buFont typeface="Arial" panose="020B0604020202020204" pitchFamily="34" charset="0"/>
              <a:buNone/>
              <a:defRPr sz="5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540203" indent="0" algn="ctr" defTabSz="2540203" rtl="0" eaLnBrk="1" latinLnBrk="0" hangingPunct="1">
              <a:lnSpc>
                <a:spcPct val="90000"/>
              </a:lnSpc>
              <a:spcBef>
                <a:spcPts val="1389"/>
              </a:spcBef>
              <a:buFont typeface="Arial" panose="020B0604020202020204" pitchFamily="34" charset="0"/>
              <a:buNone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810305" indent="0" algn="ctr" defTabSz="2540203" rtl="0" eaLnBrk="1" latinLnBrk="0" hangingPunct="1">
              <a:lnSpc>
                <a:spcPct val="90000"/>
              </a:lnSpc>
              <a:spcBef>
                <a:spcPts val="1389"/>
              </a:spcBef>
              <a:buFont typeface="Arial" panose="020B0604020202020204" pitchFamily="34" charset="0"/>
              <a:buNone/>
              <a:defRPr sz="444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080406" indent="0" algn="ctr" defTabSz="2540203" rtl="0" eaLnBrk="1" latinLnBrk="0" hangingPunct="1">
              <a:lnSpc>
                <a:spcPct val="90000"/>
              </a:lnSpc>
              <a:spcBef>
                <a:spcPts val="1389"/>
              </a:spcBef>
              <a:buFont typeface="Arial" panose="020B0604020202020204" pitchFamily="34" charset="0"/>
              <a:buNone/>
              <a:defRPr sz="444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350508" indent="0" algn="ctr" defTabSz="2540203" rtl="0" eaLnBrk="1" latinLnBrk="0" hangingPunct="1">
              <a:lnSpc>
                <a:spcPct val="90000"/>
              </a:lnSpc>
              <a:spcBef>
                <a:spcPts val="1389"/>
              </a:spcBef>
              <a:buFont typeface="Arial" panose="020B0604020202020204" pitchFamily="34" charset="0"/>
              <a:buNone/>
              <a:defRPr sz="444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620610" indent="0" algn="ctr" defTabSz="2540203" rtl="0" eaLnBrk="1" latinLnBrk="0" hangingPunct="1">
              <a:lnSpc>
                <a:spcPct val="90000"/>
              </a:lnSpc>
              <a:spcBef>
                <a:spcPts val="1389"/>
              </a:spcBef>
              <a:buFont typeface="Arial" panose="020B0604020202020204" pitchFamily="34" charset="0"/>
              <a:buNone/>
              <a:defRPr sz="444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890711" indent="0" algn="ctr" defTabSz="2540203" rtl="0" eaLnBrk="1" latinLnBrk="0" hangingPunct="1">
              <a:lnSpc>
                <a:spcPct val="90000"/>
              </a:lnSpc>
              <a:spcBef>
                <a:spcPts val="1389"/>
              </a:spcBef>
              <a:buFont typeface="Arial" panose="020B0604020202020204" pitchFamily="34" charset="0"/>
              <a:buNone/>
              <a:defRPr sz="444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0160813" indent="0" algn="ctr" defTabSz="2540203" rtl="0" eaLnBrk="1" latinLnBrk="0" hangingPunct="1">
              <a:lnSpc>
                <a:spcPct val="90000"/>
              </a:lnSpc>
              <a:spcBef>
                <a:spcPts val="1389"/>
              </a:spcBef>
              <a:buFont typeface="Arial" panose="020B0604020202020204" pitchFamily="34" charset="0"/>
              <a:buNone/>
              <a:defRPr sz="444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1"/>
            <a:r>
              <a:rPr lang="en-US" sz="4800" b="1">
                <a:solidFill>
                  <a:srgbClr val="E8E0C2"/>
                </a:solidFill>
              </a:rPr>
              <a:t>2025-2026</a:t>
            </a:r>
            <a:endParaRPr lang="en-GB" sz="4800" b="1">
              <a:solidFill>
                <a:srgbClr val="E8E0C2"/>
              </a:solidFill>
            </a:endParaRPr>
          </a:p>
          <a:p>
            <a:pPr rtl="1"/>
            <a:r>
              <a:rPr lang="en-GB" sz="4800" b="1">
                <a:solidFill>
                  <a:srgbClr val="E8E0C2"/>
                </a:solidFill>
              </a:rPr>
              <a:t>Term </a:t>
            </a:r>
            <a:r>
              <a:rPr lang="en-US" sz="4800" b="1">
                <a:solidFill>
                  <a:srgbClr val="E8E0C2"/>
                </a:solidFill>
              </a:rPr>
              <a:t>2</a:t>
            </a:r>
            <a:r>
              <a:rPr lang="en-GB" sz="4800" b="1">
                <a:solidFill>
                  <a:srgbClr val="E8E0C2"/>
                </a:solidFill>
              </a:rPr>
              <a:t> </a:t>
            </a:r>
            <a:r>
              <a:rPr lang="ar-SA" sz="4800" b="1">
                <a:solidFill>
                  <a:srgbClr val="E8E0C2"/>
                </a:solidFill>
              </a:rPr>
              <a:t> - الفصل</a:t>
            </a:r>
            <a:r>
              <a:rPr lang="en-US" sz="4800" b="1">
                <a:solidFill>
                  <a:srgbClr val="E8E0C2"/>
                </a:solidFill>
              </a:rPr>
              <a:t> </a:t>
            </a:r>
            <a:r>
              <a:rPr lang="ar-SA" sz="4800" b="1">
                <a:solidFill>
                  <a:srgbClr val="E8E0C2"/>
                </a:solidFill>
              </a:rPr>
              <a:t>الثاني</a:t>
            </a:r>
            <a:endParaRPr lang="x-none" sz="4800" b="1">
              <a:solidFill>
                <a:srgbClr val="E8E0C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1776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5DDA5F0-821C-8049-A6CC-6A5429B747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74977" y="7104066"/>
            <a:ext cx="20479932" cy="1485900"/>
          </a:xfrm>
        </p:spPr>
        <p:txBody>
          <a:bodyPr>
            <a:normAutofit fontScale="90000"/>
          </a:bodyPr>
          <a:lstStyle/>
          <a:p>
            <a:pPr algn="l" defTabSz="2540203" rtl="1" eaLnBrk="1" latinLnBrk="0" hangingPunct="1">
              <a:lnSpc>
                <a:spcPct val="150000"/>
              </a:lnSpc>
              <a:spcBef>
                <a:spcPct val="0"/>
              </a:spcBef>
              <a:buNone/>
            </a:pPr>
            <a:r>
              <a:rPr lang="en-US" sz="8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Ms</a:t>
            </a:r>
            <a:r>
              <a:rPr lang="en-GB" sz="8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Majd Almutairi</a:t>
            </a:r>
            <a:endParaRPr lang="x-none" sz="80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id="{2250A304-08B4-ECE4-3029-657D838668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6871648"/>
              </p:ext>
            </p:extLst>
          </p:nvPr>
        </p:nvGraphicFramePr>
        <p:xfrm>
          <a:off x="1644174" y="9281511"/>
          <a:ext cx="22113239" cy="1090574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09999">
                  <a:extLst>
                    <a:ext uri="{9D8B030D-6E8A-4147-A177-3AD203B41FA5}">
                      <a16:colId xmlns:a16="http://schemas.microsoft.com/office/drawing/2014/main" val="2619360146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3561076243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3980412809"/>
                    </a:ext>
                  </a:extLst>
                </a:gridCol>
                <a:gridCol w="3683000">
                  <a:extLst>
                    <a:ext uri="{9D8B030D-6E8A-4147-A177-3AD203B41FA5}">
                      <a16:colId xmlns:a16="http://schemas.microsoft.com/office/drawing/2014/main" val="3210028343"/>
                    </a:ext>
                  </a:extLst>
                </a:gridCol>
                <a:gridCol w="3713480">
                  <a:extLst>
                    <a:ext uri="{9D8B030D-6E8A-4147-A177-3AD203B41FA5}">
                      <a16:colId xmlns:a16="http://schemas.microsoft.com/office/drawing/2014/main" val="4196352459"/>
                    </a:ext>
                  </a:extLst>
                </a:gridCol>
                <a:gridCol w="3743960">
                  <a:extLst>
                    <a:ext uri="{9D8B030D-6E8A-4147-A177-3AD203B41FA5}">
                      <a16:colId xmlns:a16="http://schemas.microsoft.com/office/drawing/2014/main" val="35001651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b="1"/>
                        <a:t>Time</a:t>
                      </a:r>
                      <a:endParaRPr lang="en-US" b="1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b="1"/>
                        <a:t>Sunday</a:t>
                      </a:r>
                      <a:endParaRPr lang="en-US" b="1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b="1"/>
                        <a:t>Monday</a:t>
                      </a:r>
                      <a:endParaRPr lang="en-US" b="1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b="1"/>
                        <a:t>Tuesday</a:t>
                      </a:r>
                      <a:endParaRPr lang="en-US" b="1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b="1"/>
                        <a:t>Wednesday</a:t>
                      </a:r>
                      <a:endParaRPr lang="en-US" b="1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b="1"/>
                        <a:t>Thursday</a:t>
                      </a:r>
                      <a:endParaRPr lang="en-US" b="1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77359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sz="4000"/>
                        <a:t>08.00 – 9.00 am</a:t>
                      </a: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32267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sz="4000"/>
                        <a:t>09.00 – 10.00 am</a:t>
                      </a: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49043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sz="4000"/>
                        <a:t>10.00 – 11.00 am</a:t>
                      </a: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2540203" rtl="0" eaLnBrk="1" fontAlgn="auto" latinLnBrk="0" hangingPunct="1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2540203" rtl="0" eaLnBrk="1" fontAlgn="auto" latinLnBrk="0" hangingPunct="1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0">
                        <a:highlight>
                          <a:srgbClr val="C0C0C0"/>
                        </a:highlight>
                      </a:endParaRPr>
                    </a:p>
                  </a:txBody>
                  <a:tcPr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 b="1"/>
                    </a:p>
                  </a:txBody>
                  <a:tcPr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2540203" rtl="0" eaLnBrk="1" fontAlgn="auto" latinLnBrk="0" hangingPunct="1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0">
                        <a:highlight>
                          <a:srgbClr val="C0C0C0"/>
                        </a:highlight>
                      </a:endParaRPr>
                    </a:p>
                  </a:txBody>
                  <a:tcPr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994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sz="4000"/>
                        <a:t>11.00 – 12.00 pm</a:t>
                      </a: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2540203" rtl="0" eaLnBrk="1" fontAlgn="auto" latinLnBrk="0" hangingPunct="1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2540203" rtl="0" eaLnBrk="1" fontAlgn="auto" latinLnBrk="0" hangingPunct="1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0">
                        <a:highlight>
                          <a:srgbClr val="C0C0C0"/>
                        </a:highlight>
                      </a:endParaRPr>
                    </a:p>
                  </a:txBody>
                  <a:tcPr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 b="1"/>
                    </a:p>
                  </a:txBody>
                  <a:tcPr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2540203" rtl="0" eaLnBrk="1" fontAlgn="auto" latinLnBrk="0" hangingPunct="1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0">
                        <a:highlight>
                          <a:srgbClr val="C0C0C0"/>
                        </a:highlight>
                      </a:endParaRPr>
                    </a:p>
                  </a:txBody>
                  <a:tcPr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31584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sz="4000"/>
                        <a:t>12.00 – 1.00 pm</a:t>
                      </a:r>
                      <a:endParaRPr lang="en-US" sz="400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2540203" rtl="0" eaLnBrk="1" fontAlgn="auto" latinLnBrk="0" hangingPunct="1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/>
                        <a:t>Student Advising</a:t>
                      </a: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2540203" rtl="0" eaLnBrk="1" fontAlgn="auto" latinLnBrk="0" hangingPunct="1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0"/>
                    </a:p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2540203" rtl="0" eaLnBrk="1" fontAlgn="auto" latinLnBrk="0" hangingPunct="1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/>
                        <a:t>Office Hours</a:t>
                      </a: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22707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sz="4000"/>
                        <a:t>01.00 – 02.00 pm</a:t>
                      </a: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 b="1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5966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sz="4000"/>
                        <a:t>02.00 – 03.00 pm</a:t>
                      </a: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2540203" rtl="0" eaLnBrk="1" fontAlgn="auto" latinLnBrk="0" hangingPunct="1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0" b="1"/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 b="1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9816286"/>
                  </a:ext>
                </a:extLst>
              </a:tr>
            </a:tbl>
          </a:graphicData>
        </a:graphic>
      </p:graphicFrame>
      <p:sp>
        <p:nvSpPr>
          <p:cNvPr id="8" name="Subtitle 2">
            <a:extLst>
              <a:ext uri="{FF2B5EF4-FFF2-40B4-BE49-F238E27FC236}">
                <a16:creationId xmlns:a16="http://schemas.microsoft.com/office/drawing/2014/main" id="{6EB1BF2B-BC81-C44A-A704-CF1E71E1AC56}"/>
              </a:ext>
            </a:extLst>
          </p:cNvPr>
          <p:cNvSpPr txBox="1">
            <a:spLocks/>
          </p:cNvSpPr>
          <p:nvPr/>
        </p:nvSpPr>
        <p:spPr>
          <a:xfrm>
            <a:off x="9892146" y="20574000"/>
            <a:ext cx="5486400" cy="19638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2540203" rtl="0" eaLnBrk="1" latinLnBrk="0" hangingPunct="1">
              <a:lnSpc>
                <a:spcPct val="90000"/>
              </a:lnSpc>
              <a:spcBef>
                <a:spcPts val="2778"/>
              </a:spcBef>
              <a:buFont typeface="Arial" panose="020B0604020202020204" pitchFamily="34" charset="0"/>
              <a:buNone/>
              <a:defRPr sz="6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70102" indent="0" algn="ctr" defTabSz="2540203" rtl="0" eaLnBrk="1" latinLnBrk="0" hangingPunct="1">
              <a:lnSpc>
                <a:spcPct val="90000"/>
              </a:lnSpc>
              <a:spcBef>
                <a:spcPts val="1389"/>
              </a:spcBef>
              <a:buFont typeface="Arial" panose="020B0604020202020204" pitchFamily="34" charset="0"/>
              <a:buNone/>
              <a:defRPr sz="5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540203" indent="0" algn="ctr" defTabSz="2540203" rtl="0" eaLnBrk="1" latinLnBrk="0" hangingPunct="1">
              <a:lnSpc>
                <a:spcPct val="90000"/>
              </a:lnSpc>
              <a:spcBef>
                <a:spcPts val="1389"/>
              </a:spcBef>
              <a:buFont typeface="Arial" panose="020B0604020202020204" pitchFamily="34" charset="0"/>
              <a:buNone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810305" indent="0" algn="ctr" defTabSz="2540203" rtl="0" eaLnBrk="1" latinLnBrk="0" hangingPunct="1">
              <a:lnSpc>
                <a:spcPct val="90000"/>
              </a:lnSpc>
              <a:spcBef>
                <a:spcPts val="1389"/>
              </a:spcBef>
              <a:buFont typeface="Arial" panose="020B0604020202020204" pitchFamily="34" charset="0"/>
              <a:buNone/>
              <a:defRPr sz="444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080406" indent="0" algn="ctr" defTabSz="2540203" rtl="0" eaLnBrk="1" latinLnBrk="0" hangingPunct="1">
              <a:lnSpc>
                <a:spcPct val="90000"/>
              </a:lnSpc>
              <a:spcBef>
                <a:spcPts val="1389"/>
              </a:spcBef>
              <a:buFont typeface="Arial" panose="020B0604020202020204" pitchFamily="34" charset="0"/>
              <a:buNone/>
              <a:defRPr sz="444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350508" indent="0" algn="ctr" defTabSz="2540203" rtl="0" eaLnBrk="1" latinLnBrk="0" hangingPunct="1">
              <a:lnSpc>
                <a:spcPct val="90000"/>
              </a:lnSpc>
              <a:spcBef>
                <a:spcPts val="1389"/>
              </a:spcBef>
              <a:buFont typeface="Arial" panose="020B0604020202020204" pitchFamily="34" charset="0"/>
              <a:buNone/>
              <a:defRPr sz="444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620610" indent="0" algn="ctr" defTabSz="2540203" rtl="0" eaLnBrk="1" latinLnBrk="0" hangingPunct="1">
              <a:lnSpc>
                <a:spcPct val="90000"/>
              </a:lnSpc>
              <a:spcBef>
                <a:spcPts val="1389"/>
              </a:spcBef>
              <a:buFont typeface="Arial" panose="020B0604020202020204" pitchFamily="34" charset="0"/>
              <a:buNone/>
              <a:defRPr sz="444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890711" indent="0" algn="ctr" defTabSz="2540203" rtl="0" eaLnBrk="1" latinLnBrk="0" hangingPunct="1">
              <a:lnSpc>
                <a:spcPct val="90000"/>
              </a:lnSpc>
              <a:spcBef>
                <a:spcPts val="1389"/>
              </a:spcBef>
              <a:buFont typeface="Arial" panose="020B0604020202020204" pitchFamily="34" charset="0"/>
              <a:buNone/>
              <a:defRPr sz="444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0160813" indent="0" algn="ctr" defTabSz="2540203" rtl="0" eaLnBrk="1" latinLnBrk="0" hangingPunct="1">
              <a:lnSpc>
                <a:spcPct val="90000"/>
              </a:lnSpc>
              <a:spcBef>
                <a:spcPts val="1389"/>
              </a:spcBef>
              <a:buFont typeface="Arial" panose="020B0604020202020204" pitchFamily="34" charset="0"/>
              <a:buNone/>
              <a:defRPr sz="444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1"/>
            <a:r>
              <a:rPr lang="en-US" sz="4800" b="1">
                <a:solidFill>
                  <a:srgbClr val="E8E0C2"/>
                </a:solidFill>
              </a:rPr>
              <a:t>2025-2026</a:t>
            </a:r>
            <a:endParaRPr lang="en-GB" sz="4800" b="1">
              <a:solidFill>
                <a:srgbClr val="E8E0C2"/>
              </a:solidFill>
            </a:endParaRPr>
          </a:p>
          <a:p>
            <a:pPr rtl="1"/>
            <a:r>
              <a:rPr lang="en-GB" sz="4800" b="1">
                <a:solidFill>
                  <a:srgbClr val="E8E0C2"/>
                </a:solidFill>
              </a:rPr>
              <a:t>Term </a:t>
            </a:r>
            <a:r>
              <a:rPr lang="en-US" sz="4800" b="1">
                <a:solidFill>
                  <a:srgbClr val="E8E0C2"/>
                </a:solidFill>
              </a:rPr>
              <a:t>2</a:t>
            </a:r>
            <a:r>
              <a:rPr lang="en-GB" sz="4800" b="1">
                <a:solidFill>
                  <a:srgbClr val="E8E0C2"/>
                </a:solidFill>
              </a:rPr>
              <a:t> </a:t>
            </a:r>
            <a:r>
              <a:rPr lang="ar-SA" sz="4800" b="1">
                <a:solidFill>
                  <a:srgbClr val="E8E0C2"/>
                </a:solidFill>
              </a:rPr>
              <a:t> - الفصل</a:t>
            </a:r>
            <a:r>
              <a:rPr lang="en-US" sz="4800" b="1">
                <a:solidFill>
                  <a:srgbClr val="E8E0C2"/>
                </a:solidFill>
              </a:rPr>
              <a:t> </a:t>
            </a:r>
            <a:r>
              <a:rPr lang="ar-SA" sz="4800" b="1">
                <a:solidFill>
                  <a:srgbClr val="E8E0C2"/>
                </a:solidFill>
              </a:rPr>
              <a:t>الثاني</a:t>
            </a:r>
            <a:endParaRPr lang="x-none" sz="4800" b="1">
              <a:solidFill>
                <a:srgbClr val="E8E0C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03135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5DDA5F0-821C-8049-A6CC-6A5429B747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74977" y="7104066"/>
            <a:ext cx="20479932" cy="1485900"/>
          </a:xfrm>
        </p:spPr>
        <p:txBody>
          <a:bodyPr>
            <a:normAutofit fontScale="90000"/>
          </a:bodyPr>
          <a:lstStyle/>
          <a:p>
            <a:pPr algn="l" defTabSz="2540203" rtl="1" eaLnBrk="1" latinLnBrk="0" hangingPunct="1">
              <a:lnSpc>
                <a:spcPct val="150000"/>
              </a:lnSpc>
              <a:spcBef>
                <a:spcPct val="0"/>
              </a:spcBef>
              <a:buNone/>
            </a:pPr>
            <a:r>
              <a:rPr lang="en-GB" sz="8000" b="1">
                <a:solidFill>
                  <a:schemeClr val="bg1"/>
                </a:solidFill>
                <a:latin typeface="Arial"/>
                <a:cs typeface="Arial"/>
              </a:rPr>
              <a:t>Dr Abrar </a:t>
            </a:r>
            <a:r>
              <a:rPr lang="en-GB" sz="8000" b="1" err="1">
                <a:solidFill>
                  <a:schemeClr val="bg1"/>
                </a:solidFill>
                <a:latin typeface="Arial"/>
                <a:cs typeface="Arial"/>
              </a:rPr>
              <a:t>Alnaimi</a:t>
            </a:r>
            <a:endParaRPr lang="x-none" sz="80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id="{2250A304-08B4-ECE4-3029-657D838668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5863405"/>
              </p:ext>
            </p:extLst>
          </p:nvPr>
        </p:nvGraphicFramePr>
        <p:xfrm>
          <a:off x="1752600" y="10405461"/>
          <a:ext cx="21945599" cy="938174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09999">
                  <a:extLst>
                    <a:ext uri="{9D8B030D-6E8A-4147-A177-3AD203B41FA5}">
                      <a16:colId xmlns:a16="http://schemas.microsoft.com/office/drawing/2014/main" val="2619360146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3561076243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3980412809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3210028343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4196352459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35001651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b="1"/>
                        <a:t>Time</a:t>
                      </a:r>
                      <a:endParaRPr lang="en-US" b="1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b="1"/>
                        <a:t>Sunday</a:t>
                      </a:r>
                      <a:endParaRPr lang="en-US" b="1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b="1"/>
                        <a:t>Monday</a:t>
                      </a:r>
                      <a:endParaRPr lang="en-US" b="1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b="1"/>
                        <a:t>Tuesday</a:t>
                      </a:r>
                      <a:endParaRPr lang="en-US" b="1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b="1"/>
                        <a:t>Wednesday</a:t>
                      </a:r>
                      <a:endParaRPr lang="en-US" b="1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b="1"/>
                        <a:t>Thursday</a:t>
                      </a:r>
                      <a:endParaRPr lang="en-US" b="1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7735903"/>
                  </a:ext>
                </a:extLst>
              </a:tr>
              <a:tr h="682147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sz="4000"/>
                        <a:t>08.00 – 9.00 am</a:t>
                      </a: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2540203" rtl="0" eaLnBrk="1" fontAlgn="auto" latinLnBrk="0" hangingPunct="1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0">
                        <a:highlight>
                          <a:srgbClr val="C0C0C0"/>
                        </a:highlight>
                      </a:endParaRP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32267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sz="4000"/>
                        <a:t>09.00 – 10.00 am</a:t>
                      </a: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2540203" rtl="0" eaLnBrk="1" fontAlgn="auto" latinLnBrk="0" hangingPunct="1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0">
                        <a:solidFill>
                          <a:srgbClr val="A6A6A6"/>
                        </a:solidFill>
                        <a:highlight>
                          <a:srgbClr val="C0C0C0"/>
                        </a:highlight>
                      </a:endParaRP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49043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sz="4000"/>
                        <a:t>10.00 – 11.00 am</a:t>
                      </a: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2540203" rtl="0" eaLnBrk="1" fontAlgn="auto" latinLnBrk="0" hangingPunct="1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0" b="1">
                        <a:solidFill>
                          <a:srgbClr val="A6A6A6"/>
                        </a:solidFill>
                      </a:endParaRPr>
                    </a:p>
                  </a:txBody>
                  <a:tcPr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2540203" rtl="0" eaLnBrk="1" fontAlgn="auto" latinLnBrk="0" hangingPunct="1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0">
                        <a:highlight>
                          <a:srgbClr val="C0C0C0"/>
                        </a:highlight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994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sz="4000"/>
                        <a:t>11.00 – 12.00 pm</a:t>
                      </a: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2540203" rtl="0" eaLnBrk="1" fontAlgn="auto" latinLnBrk="0" hangingPunct="1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0" b="1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2540203" rtl="0" eaLnBrk="1" fontAlgn="auto" latinLnBrk="0" hangingPunct="1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0">
                        <a:highlight>
                          <a:srgbClr val="C0C0C0"/>
                        </a:highlight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31584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sz="4000"/>
                        <a:t>12.00 – 1.00 pm</a:t>
                      </a:r>
                      <a:endParaRPr lang="en-US" sz="400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2540203" rtl="0" eaLnBrk="1" fontAlgn="auto" latinLnBrk="0" hangingPunct="1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22707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sz="4000"/>
                        <a:t>01.00 – 02.00 pm</a:t>
                      </a: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2540203" rtl="0" eaLnBrk="1" fontAlgn="auto" latinLnBrk="0" hangingPunct="1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0" b="1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 b="1"/>
                    </a:p>
                  </a:txBody>
                  <a:tcPr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5966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sz="4000"/>
                        <a:t>02.00 – 03.00 pm</a:t>
                      </a: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2540203" rtl="0" eaLnBrk="1" fontAlgn="auto" latinLnBrk="0" hangingPunct="1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0" b="1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 b="1"/>
                    </a:p>
                  </a:txBody>
                  <a:tcPr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9816286"/>
                  </a:ext>
                </a:extLst>
              </a:tr>
            </a:tbl>
          </a:graphicData>
        </a:graphic>
      </p:graphicFrame>
      <p:sp>
        <p:nvSpPr>
          <p:cNvPr id="7" name="Subtitle 2">
            <a:extLst>
              <a:ext uri="{FF2B5EF4-FFF2-40B4-BE49-F238E27FC236}">
                <a16:creationId xmlns:a16="http://schemas.microsoft.com/office/drawing/2014/main" id="{C93E79B8-F4B0-18E7-7CF0-DC755E33467B}"/>
              </a:ext>
            </a:extLst>
          </p:cNvPr>
          <p:cNvSpPr txBox="1">
            <a:spLocks/>
          </p:cNvSpPr>
          <p:nvPr/>
        </p:nvSpPr>
        <p:spPr>
          <a:xfrm>
            <a:off x="9892146" y="20574000"/>
            <a:ext cx="5486400" cy="19638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2540203" rtl="0" eaLnBrk="1" latinLnBrk="0" hangingPunct="1">
              <a:lnSpc>
                <a:spcPct val="90000"/>
              </a:lnSpc>
              <a:spcBef>
                <a:spcPts val="2778"/>
              </a:spcBef>
              <a:buFont typeface="Arial" panose="020B0604020202020204" pitchFamily="34" charset="0"/>
              <a:buNone/>
              <a:defRPr sz="6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70102" indent="0" algn="ctr" defTabSz="2540203" rtl="0" eaLnBrk="1" latinLnBrk="0" hangingPunct="1">
              <a:lnSpc>
                <a:spcPct val="90000"/>
              </a:lnSpc>
              <a:spcBef>
                <a:spcPts val="1389"/>
              </a:spcBef>
              <a:buFont typeface="Arial" panose="020B0604020202020204" pitchFamily="34" charset="0"/>
              <a:buNone/>
              <a:defRPr sz="5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540203" indent="0" algn="ctr" defTabSz="2540203" rtl="0" eaLnBrk="1" latinLnBrk="0" hangingPunct="1">
              <a:lnSpc>
                <a:spcPct val="90000"/>
              </a:lnSpc>
              <a:spcBef>
                <a:spcPts val="1389"/>
              </a:spcBef>
              <a:buFont typeface="Arial" panose="020B0604020202020204" pitchFamily="34" charset="0"/>
              <a:buNone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810305" indent="0" algn="ctr" defTabSz="2540203" rtl="0" eaLnBrk="1" latinLnBrk="0" hangingPunct="1">
              <a:lnSpc>
                <a:spcPct val="90000"/>
              </a:lnSpc>
              <a:spcBef>
                <a:spcPts val="1389"/>
              </a:spcBef>
              <a:buFont typeface="Arial" panose="020B0604020202020204" pitchFamily="34" charset="0"/>
              <a:buNone/>
              <a:defRPr sz="444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080406" indent="0" algn="ctr" defTabSz="2540203" rtl="0" eaLnBrk="1" latinLnBrk="0" hangingPunct="1">
              <a:lnSpc>
                <a:spcPct val="90000"/>
              </a:lnSpc>
              <a:spcBef>
                <a:spcPts val="1389"/>
              </a:spcBef>
              <a:buFont typeface="Arial" panose="020B0604020202020204" pitchFamily="34" charset="0"/>
              <a:buNone/>
              <a:defRPr sz="444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350508" indent="0" algn="ctr" defTabSz="2540203" rtl="0" eaLnBrk="1" latinLnBrk="0" hangingPunct="1">
              <a:lnSpc>
                <a:spcPct val="90000"/>
              </a:lnSpc>
              <a:spcBef>
                <a:spcPts val="1389"/>
              </a:spcBef>
              <a:buFont typeface="Arial" panose="020B0604020202020204" pitchFamily="34" charset="0"/>
              <a:buNone/>
              <a:defRPr sz="444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620610" indent="0" algn="ctr" defTabSz="2540203" rtl="0" eaLnBrk="1" latinLnBrk="0" hangingPunct="1">
              <a:lnSpc>
                <a:spcPct val="90000"/>
              </a:lnSpc>
              <a:spcBef>
                <a:spcPts val="1389"/>
              </a:spcBef>
              <a:buFont typeface="Arial" panose="020B0604020202020204" pitchFamily="34" charset="0"/>
              <a:buNone/>
              <a:defRPr sz="444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890711" indent="0" algn="ctr" defTabSz="2540203" rtl="0" eaLnBrk="1" latinLnBrk="0" hangingPunct="1">
              <a:lnSpc>
                <a:spcPct val="90000"/>
              </a:lnSpc>
              <a:spcBef>
                <a:spcPts val="1389"/>
              </a:spcBef>
              <a:buFont typeface="Arial" panose="020B0604020202020204" pitchFamily="34" charset="0"/>
              <a:buNone/>
              <a:defRPr sz="444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0160813" indent="0" algn="ctr" defTabSz="2540203" rtl="0" eaLnBrk="1" latinLnBrk="0" hangingPunct="1">
              <a:lnSpc>
                <a:spcPct val="90000"/>
              </a:lnSpc>
              <a:spcBef>
                <a:spcPts val="1389"/>
              </a:spcBef>
              <a:buFont typeface="Arial" panose="020B0604020202020204" pitchFamily="34" charset="0"/>
              <a:buNone/>
              <a:defRPr sz="444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1"/>
            <a:r>
              <a:rPr lang="en-US" sz="4800" b="1">
                <a:solidFill>
                  <a:srgbClr val="E8E0C2"/>
                </a:solidFill>
              </a:rPr>
              <a:t>2025-2026</a:t>
            </a:r>
            <a:endParaRPr lang="en-GB" sz="4800" b="1">
              <a:solidFill>
                <a:srgbClr val="E8E0C2"/>
              </a:solidFill>
            </a:endParaRPr>
          </a:p>
          <a:p>
            <a:pPr rtl="1"/>
            <a:r>
              <a:rPr lang="en-GB" sz="4800" b="1">
                <a:solidFill>
                  <a:srgbClr val="E8E0C2"/>
                </a:solidFill>
              </a:rPr>
              <a:t>Term </a:t>
            </a:r>
            <a:r>
              <a:rPr lang="en-US" sz="4800" b="1">
                <a:solidFill>
                  <a:srgbClr val="E8E0C2"/>
                </a:solidFill>
              </a:rPr>
              <a:t>2</a:t>
            </a:r>
            <a:r>
              <a:rPr lang="en-GB" sz="4800" b="1">
                <a:solidFill>
                  <a:srgbClr val="E8E0C2"/>
                </a:solidFill>
              </a:rPr>
              <a:t> </a:t>
            </a:r>
            <a:r>
              <a:rPr lang="ar-SA" sz="4800" b="1">
                <a:solidFill>
                  <a:srgbClr val="E8E0C2"/>
                </a:solidFill>
              </a:rPr>
              <a:t> - الفصل</a:t>
            </a:r>
            <a:r>
              <a:rPr lang="en-US" sz="4800" b="1">
                <a:solidFill>
                  <a:srgbClr val="E8E0C2"/>
                </a:solidFill>
              </a:rPr>
              <a:t> </a:t>
            </a:r>
            <a:r>
              <a:rPr lang="ar-SA" sz="4800" b="1">
                <a:solidFill>
                  <a:srgbClr val="E8E0C2"/>
                </a:solidFill>
              </a:rPr>
              <a:t>الثاني</a:t>
            </a:r>
            <a:endParaRPr lang="x-none" sz="4800" b="1">
              <a:solidFill>
                <a:srgbClr val="E8E0C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44254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5DDA5F0-821C-8049-A6CC-6A5429B747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74977" y="7104066"/>
            <a:ext cx="20479932" cy="1485900"/>
          </a:xfrm>
        </p:spPr>
        <p:txBody>
          <a:bodyPr>
            <a:normAutofit fontScale="90000"/>
          </a:bodyPr>
          <a:lstStyle/>
          <a:p>
            <a:pPr algn="l" defTabSz="2540203" rtl="1" eaLnBrk="1" latinLnBrk="0" hangingPunct="1">
              <a:lnSpc>
                <a:spcPct val="150000"/>
              </a:lnSpc>
              <a:spcBef>
                <a:spcPct val="0"/>
              </a:spcBef>
              <a:buNone/>
            </a:pPr>
            <a:r>
              <a:rPr lang="en-GB" sz="8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 </a:t>
            </a:r>
            <a:r>
              <a:rPr lang="fi-FI" sz="8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Ghada Sultan</a:t>
            </a:r>
            <a:endParaRPr lang="x-none" sz="80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id="{2250A304-08B4-ECE4-3029-657D838668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3995648"/>
              </p:ext>
            </p:extLst>
          </p:nvPr>
        </p:nvGraphicFramePr>
        <p:xfrm>
          <a:off x="1752600" y="10405461"/>
          <a:ext cx="21945599" cy="938174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09999">
                  <a:extLst>
                    <a:ext uri="{9D8B030D-6E8A-4147-A177-3AD203B41FA5}">
                      <a16:colId xmlns:a16="http://schemas.microsoft.com/office/drawing/2014/main" val="2619360146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3561076243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3980412809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3210028343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4196352459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35001651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b="1"/>
                        <a:t>Time</a:t>
                      </a:r>
                      <a:endParaRPr lang="en-US" b="1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b="1"/>
                        <a:t>Sunday</a:t>
                      </a:r>
                      <a:endParaRPr lang="en-US" b="1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b="1"/>
                        <a:t>Monday</a:t>
                      </a:r>
                      <a:endParaRPr lang="en-US" b="1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b="1"/>
                        <a:t>Tuesday</a:t>
                      </a:r>
                      <a:endParaRPr lang="en-US" b="1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b="1"/>
                        <a:t>Wednesday</a:t>
                      </a:r>
                      <a:endParaRPr lang="en-US" b="1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b="1"/>
                        <a:t>Thursday</a:t>
                      </a:r>
                      <a:endParaRPr lang="en-US" b="1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77359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sz="4000"/>
                        <a:t>08.00 – 9.00 am</a:t>
                      </a: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32267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sz="4000"/>
                        <a:t>09.00 – 10.00 am</a:t>
                      </a: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49043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sz="4000"/>
                        <a:t>10.00 – 11.00 am</a:t>
                      </a: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2540203" rtl="0" eaLnBrk="1" fontAlgn="auto" latinLnBrk="0" hangingPunct="1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0" b="1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4000" b="0" i="0" u="none" strike="noStrike" noProof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994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sz="4000"/>
                        <a:t>11.00 – 12.00 pm</a:t>
                      </a: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2540203" rtl="0" eaLnBrk="1" fontAlgn="auto" latinLnBrk="0" hangingPunct="1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0" b="1" dirty="0"/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40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31584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sz="4000"/>
                        <a:t>12.00 – 1.00 pm</a:t>
                      </a:r>
                      <a:endParaRPr lang="en-US" sz="400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2540203" rtl="0" eaLnBrk="1" fontAlgn="auto" latinLnBrk="0" hangingPunct="1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22707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sz="4000"/>
                        <a:t>01.00 – 02.00 pm</a:t>
                      </a: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 dirty="0"/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2540203" rtl="0" eaLnBrk="1" fontAlgn="auto" latinLnBrk="0" hangingPunct="1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0" b="1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 b="1" dirty="0"/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5966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sz="4000"/>
                        <a:t>02.00 – 03.00 pm</a:t>
                      </a: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 dirty="0"/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2540203" rtl="0" eaLnBrk="1" fontAlgn="auto" latinLnBrk="0" hangingPunct="1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2540203" rtl="0" eaLnBrk="1" fontAlgn="auto" latinLnBrk="0" hangingPunct="1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0" b="1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 b="1" dirty="0"/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9816286"/>
                  </a:ext>
                </a:extLst>
              </a:tr>
            </a:tbl>
          </a:graphicData>
        </a:graphic>
      </p:graphicFrame>
      <p:sp>
        <p:nvSpPr>
          <p:cNvPr id="2" name="Subtitle 2">
            <a:extLst>
              <a:ext uri="{FF2B5EF4-FFF2-40B4-BE49-F238E27FC236}">
                <a16:creationId xmlns:a16="http://schemas.microsoft.com/office/drawing/2014/main" id="{C8C1E331-30DA-01D9-D8DB-17D4CFB8486E}"/>
              </a:ext>
            </a:extLst>
          </p:cNvPr>
          <p:cNvSpPr txBox="1">
            <a:spLocks/>
          </p:cNvSpPr>
          <p:nvPr/>
        </p:nvSpPr>
        <p:spPr>
          <a:xfrm>
            <a:off x="9892146" y="20574000"/>
            <a:ext cx="5486400" cy="19638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2540203" rtl="0" eaLnBrk="1" latinLnBrk="0" hangingPunct="1">
              <a:lnSpc>
                <a:spcPct val="90000"/>
              </a:lnSpc>
              <a:spcBef>
                <a:spcPts val="2778"/>
              </a:spcBef>
              <a:buFont typeface="Arial" panose="020B0604020202020204" pitchFamily="34" charset="0"/>
              <a:buNone/>
              <a:defRPr sz="6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70102" indent="0" algn="ctr" defTabSz="2540203" rtl="0" eaLnBrk="1" latinLnBrk="0" hangingPunct="1">
              <a:lnSpc>
                <a:spcPct val="90000"/>
              </a:lnSpc>
              <a:spcBef>
                <a:spcPts val="1389"/>
              </a:spcBef>
              <a:buFont typeface="Arial" panose="020B0604020202020204" pitchFamily="34" charset="0"/>
              <a:buNone/>
              <a:defRPr sz="5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540203" indent="0" algn="ctr" defTabSz="2540203" rtl="0" eaLnBrk="1" latinLnBrk="0" hangingPunct="1">
              <a:lnSpc>
                <a:spcPct val="90000"/>
              </a:lnSpc>
              <a:spcBef>
                <a:spcPts val="1389"/>
              </a:spcBef>
              <a:buFont typeface="Arial" panose="020B0604020202020204" pitchFamily="34" charset="0"/>
              <a:buNone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810305" indent="0" algn="ctr" defTabSz="2540203" rtl="0" eaLnBrk="1" latinLnBrk="0" hangingPunct="1">
              <a:lnSpc>
                <a:spcPct val="90000"/>
              </a:lnSpc>
              <a:spcBef>
                <a:spcPts val="1389"/>
              </a:spcBef>
              <a:buFont typeface="Arial" panose="020B0604020202020204" pitchFamily="34" charset="0"/>
              <a:buNone/>
              <a:defRPr sz="444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080406" indent="0" algn="ctr" defTabSz="2540203" rtl="0" eaLnBrk="1" latinLnBrk="0" hangingPunct="1">
              <a:lnSpc>
                <a:spcPct val="90000"/>
              </a:lnSpc>
              <a:spcBef>
                <a:spcPts val="1389"/>
              </a:spcBef>
              <a:buFont typeface="Arial" panose="020B0604020202020204" pitchFamily="34" charset="0"/>
              <a:buNone/>
              <a:defRPr sz="444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350508" indent="0" algn="ctr" defTabSz="2540203" rtl="0" eaLnBrk="1" latinLnBrk="0" hangingPunct="1">
              <a:lnSpc>
                <a:spcPct val="90000"/>
              </a:lnSpc>
              <a:spcBef>
                <a:spcPts val="1389"/>
              </a:spcBef>
              <a:buFont typeface="Arial" panose="020B0604020202020204" pitchFamily="34" charset="0"/>
              <a:buNone/>
              <a:defRPr sz="444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620610" indent="0" algn="ctr" defTabSz="2540203" rtl="0" eaLnBrk="1" latinLnBrk="0" hangingPunct="1">
              <a:lnSpc>
                <a:spcPct val="90000"/>
              </a:lnSpc>
              <a:spcBef>
                <a:spcPts val="1389"/>
              </a:spcBef>
              <a:buFont typeface="Arial" panose="020B0604020202020204" pitchFamily="34" charset="0"/>
              <a:buNone/>
              <a:defRPr sz="444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890711" indent="0" algn="ctr" defTabSz="2540203" rtl="0" eaLnBrk="1" latinLnBrk="0" hangingPunct="1">
              <a:lnSpc>
                <a:spcPct val="90000"/>
              </a:lnSpc>
              <a:spcBef>
                <a:spcPts val="1389"/>
              </a:spcBef>
              <a:buFont typeface="Arial" panose="020B0604020202020204" pitchFamily="34" charset="0"/>
              <a:buNone/>
              <a:defRPr sz="444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0160813" indent="0" algn="ctr" defTabSz="2540203" rtl="0" eaLnBrk="1" latinLnBrk="0" hangingPunct="1">
              <a:lnSpc>
                <a:spcPct val="90000"/>
              </a:lnSpc>
              <a:spcBef>
                <a:spcPts val="1389"/>
              </a:spcBef>
              <a:buFont typeface="Arial" panose="020B0604020202020204" pitchFamily="34" charset="0"/>
              <a:buNone/>
              <a:defRPr sz="444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1"/>
            <a:r>
              <a:rPr lang="en-US" sz="4800" b="1">
                <a:solidFill>
                  <a:srgbClr val="E8E0C2"/>
                </a:solidFill>
              </a:rPr>
              <a:t>2025-2026</a:t>
            </a:r>
            <a:endParaRPr lang="en-GB" sz="4800" b="1">
              <a:solidFill>
                <a:srgbClr val="E8E0C2"/>
              </a:solidFill>
            </a:endParaRPr>
          </a:p>
          <a:p>
            <a:pPr rtl="1"/>
            <a:r>
              <a:rPr lang="en-GB" sz="4800" b="1">
                <a:solidFill>
                  <a:srgbClr val="E8E0C2"/>
                </a:solidFill>
              </a:rPr>
              <a:t>Term </a:t>
            </a:r>
            <a:r>
              <a:rPr lang="en-US" sz="4800" b="1">
                <a:solidFill>
                  <a:srgbClr val="E8E0C2"/>
                </a:solidFill>
              </a:rPr>
              <a:t>2</a:t>
            </a:r>
            <a:r>
              <a:rPr lang="en-GB" sz="4800" b="1">
                <a:solidFill>
                  <a:srgbClr val="E8E0C2"/>
                </a:solidFill>
              </a:rPr>
              <a:t> </a:t>
            </a:r>
            <a:r>
              <a:rPr lang="ar-SA" sz="4800" b="1">
                <a:solidFill>
                  <a:srgbClr val="E8E0C2"/>
                </a:solidFill>
              </a:rPr>
              <a:t> - الفصل</a:t>
            </a:r>
            <a:r>
              <a:rPr lang="en-US" sz="4800" b="1">
                <a:solidFill>
                  <a:srgbClr val="E8E0C2"/>
                </a:solidFill>
              </a:rPr>
              <a:t> </a:t>
            </a:r>
            <a:r>
              <a:rPr lang="ar-SA" sz="4800" b="1">
                <a:solidFill>
                  <a:srgbClr val="E8E0C2"/>
                </a:solidFill>
              </a:rPr>
              <a:t>الثاني</a:t>
            </a:r>
            <a:endParaRPr lang="x-none" sz="4800" b="1">
              <a:solidFill>
                <a:srgbClr val="E8E0C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77345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5DDA5F0-821C-8049-A6CC-6A5429B747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74977" y="7104066"/>
            <a:ext cx="20479932" cy="1485900"/>
          </a:xfrm>
        </p:spPr>
        <p:txBody>
          <a:bodyPr>
            <a:normAutofit fontScale="90000"/>
          </a:bodyPr>
          <a:lstStyle/>
          <a:p>
            <a:pPr algn="l" defTabSz="2540203" rtl="1" eaLnBrk="1" latinLnBrk="0" hangingPunct="1">
              <a:lnSpc>
                <a:spcPct val="150000"/>
              </a:lnSpc>
              <a:spcBef>
                <a:spcPct val="0"/>
              </a:spcBef>
              <a:buNone/>
            </a:pPr>
            <a:r>
              <a:rPr lang="en-GB" sz="8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 Mustafa Rashed</a:t>
            </a:r>
            <a:endParaRPr lang="x-none" sz="80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id="{2250A304-08B4-ECE4-3029-657D838668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1032599"/>
              </p:ext>
            </p:extLst>
          </p:nvPr>
        </p:nvGraphicFramePr>
        <p:xfrm>
          <a:off x="1752600" y="10405461"/>
          <a:ext cx="21945599" cy="990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09999">
                  <a:extLst>
                    <a:ext uri="{9D8B030D-6E8A-4147-A177-3AD203B41FA5}">
                      <a16:colId xmlns:a16="http://schemas.microsoft.com/office/drawing/2014/main" val="2619360146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3561076243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3980412809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3210028343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4196352459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35001651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b="1"/>
                        <a:t>Time</a:t>
                      </a:r>
                      <a:endParaRPr lang="en-US" b="1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b="1"/>
                        <a:t>Sunday</a:t>
                      </a:r>
                      <a:endParaRPr lang="en-US" b="1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b="1"/>
                        <a:t>Monday</a:t>
                      </a:r>
                      <a:endParaRPr lang="en-US" b="1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b="1"/>
                        <a:t>Tuesday</a:t>
                      </a:r>
                      <a:endParaRPr lang="en-US" b="1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b="1"/>
                        <a:t>Wednesday</a:t>
                      </a:r>
                      <a:endParaRPr lang="en-US" b="1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b="1"/>
                        <a:t>Thursday</a:t>
                      </a:r>
                      <a:endParaRPr lang="en-US" b="1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77359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sz="4000"/>
                        <a:t>08.00 – 9.00 am</a:t>
                      </a: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 dirty="0">
                        <a:highlight>
                          <a:srgbClr val="00FF00"/>
                        </a:highlight>
                      </a:endParaRP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32267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sz="4000"/>
                        <a:t>09.00 – 10.00 am</a:t>
                      </a: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 dirty="0">
                        <a:highlight>
                          <a:srgbClr val="00FF00"/>
                        </a:highlight>
                      </a:endParaRP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49043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sz="4000"/>
                        <a:t>10.00 – 11.00 am</a:t>
                      </a: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2540203" rtl="0" eaLnBrk="1" fontAlgn="auto" latinLnBrk="0" hangingPunct="1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0" b="1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994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sz="4000"/>
                        <a:t>11.00 – 12.00 pm</a:t>
                      </a: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2540203" rtl="0" eaLnBrk="1" fontAlgn="auto" latinLnBrk="0" hangingPunct="1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0">
                        <a:highlight>
                          <a:srgbClr val="C0C0C0"/>
                        </a:highlight>
                      </a:endParaRPr>
                    </a:p>
                  </a:txBody>
                  <a:tcPr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3158460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sz="4000"/>
                        <a:t>12.00 – 1.00 pm</a:t>
                      </a:r>
                      <a:endParaRPr lang="en-US" sz="400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2540203" rtl="0" eaLnBrk="1" fontAlgn="auto" latinLnBrk="0" hangingPunct="1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0">
                        <a:highlight>
                          <a:srgbClr val="C0C0C0"/>
                        </a:highlight>
                      </a:endParaRPr>
                    </a:p>
                  </a:txBody>
                  <a:tcPr anchor="ctr">
                    <a:solidFill>
                      <a:srgbClr val="F2F2F2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22707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sz="4000"/>
                        <a:t>01.00 – 02.00 pm</a:t>
                      </a: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endParaRPr lang="en-US" b="1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2540203" rtl="0" eaLnBrk="1" fontAlgn="auto" latinLnBrk="0" hangingPunct="1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0" dirty="0">
                        <a:highlight>
                          <a:srgbClr val="C0C0C0"/>
                        </a:highlight>
                      </a:endParaRP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 b="1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5966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sz="4000"/>
                        <a:t>02.00 – 03.00 pm</a:t>
                      </a: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endParaRPr lang="en-US" b="1"/>
                    </a:p>
                  </a:txBody>
                  <a:tcPr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2540203" rtl="0" eaLnBrk="1" fontAlgn="auto" latinLnBrk="0" hangingPunct="1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0" dirty="0">
                        <a:highlight>
                          <a:srgbClr val="C0C0C0"/>
                        </a:highlight>
                      </a:endParaRP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 b="1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9816286"/>
                  </a:ext>
                </a:extLst>
              </a:tr>
            </a:tbl>
          </a:graphicData>
        </a:graphic>
      </p:graphicFrame>
      <p:sp>
        <p:nvSpPr>
          <p:cNvPr id="2" name="Subtitle 2">
            <a:extLst>
              <a:ext uri="{FF2B5EF4-FFF2-40B4-BE49-F238E27FC236}">
                <a16:creationId xmlns:a16="http://schemas.microsoft.com/office/drawing/2014/main" id="{FAFDDA4A-ECCF-F408-DCED-8D41FA0EB64F}"/>
              </a:ext>
            </a:extLst>
          </p:cNvPr>
          <p:cNvSpPr txBox="1">
            <a:spLocks/>
          </p:cNvSpPr>
          <p:nvPr/>
        </p:nvSpPr>
        <p:spPr>
          <a:xfrm>
            <a:off x="9892146" y="20574000"/>
            <a:ext cx="5486400" cy="19638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2540203" rtl="0" eaLnBrk="1" latinLnBrk="0" hangingPunct="1">
              <a:lnSpc>
                <a:spcPct val="90000"/>
              </a:lnSpc>
              <a:spcBef>
                <a:spcPts val="2778"/>
              </a:spcBef>
              <a:buFont typeface="Arial" panose="020B0604020202020204" pitchFamily="34" charset="0"/>
              <a:buNone/>
              <a:defRPr sz="6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70102" indent="0" algn="ctr" defTabSz="2540203" rtl="0" eaLnBrk="1" latinLnBrk="0" hangingPunct="1">
              <a:lnSpc>
                <a:spcPct val="90000"/>
              </a:lnSpc>
              <a:spcBef>
                <a:spcPts val="1389"/>
              </a:spcBef>
              <a:buFont typeface="Arial" panose="020B0604020202020204" pitchFamily="34" charset="0"/>
              <a:buNone/>
              <a:defRPr sz="5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540203" indent="0" algn="ctr" defTabSz="2540203" rtl="0" eaLnBrk="1" latinLnBrk="0" hangingPunct="1">
              <a:lnSpc>
                <a:spcPct val="90000"/>
              </a:lnSpc>
              <a:spcBef>
                <a:spcPts val="1389"/>
              </a:spcBef>
              <a:buFont typeface="Arial" panose="020B0604020202020204" pitchFamily="34" charset="0"/>
              <a:buNone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810305" indent="0" algn="ctr" defTabSz="2540203" rtl="0" eaLnBrk="1" latinLnBrk="0" hangingPunct="1">
              <a:lnSpc>
                <a:spcPct val="90000"/>
              </a:lnSpc>
              <a:spcBef>
                <a:spcPts val="1389"/>
              </a:spcBef>
              <a:buFont typeface="Arial" panose="020B0604020202020204" pitchFamily="34" charset="0"/>
              <a:buNone/>
              <a:defRPr sz="444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080406" indent="0" algn="ctr" defTabSz="2540203" rtl="0" eaLnBrk="1" latinLnBrk="0" hangingPunct="1">
              <a:lnSpc>
                <a:spcPct val="90000"/>
              </a:lnSpc>
              <a:spcBef>
                <a:spcPts val="1389"/>
              </a:spcBef>
              <a:buFont typeface="Arial" panose="020B0604020202020204" pitchFamily="34" charset="0"/>
              <a:buNone/>
              <a:defRPr sz="444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350508" indent="0" algn="ctr" defTabSz="2540203" rtl="0" eaLnBrk="1" latinLnBrk="0" hangingPunct="1">
              <a:lnSpc>
                <a:spcPct val="90000"/>
              </a:lnSpc>
              <a:spcBef>
                <a:spcPts val="1389"/>
              </a:spcBef>
              <a:buFont typeface="Arial" panose="020B0604020202020204" pitchFamily="34" charset="0"/>
              <a:buNone/>
              <a:defRPr sz="444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620610" indent="0" algn="ctr" defTabSz="2540203" rtl="0" eaLnBrk="1" latinLnBrk="0" hangingPunct="1">
              <a:lnSpc>
                <a:spcPct val="90000"/>
              </a:lnSpc>
              <a:spcBef>
                <a:spcPts val="1389"/>
              </a:spcBef>
              <a:buFont typeface="Arial" panose="020B0604020202020204" pitchFamily="34" charset="0"/>
              <a:buNone/>
              <a:defRPr sz="444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890711" indent="0" algn="ctr" defTabSz="2540203" rtl="0" eaLnBrk="1" latinLnBrk="0" hangingPunct="1">
              <a:lnSpc>
                <a:spcPct val="90000"/>
              </a:lnSpc>
              <a:spcBef>
                <a:spcPts val="1389"/>
              </a:spcBef>
              <a:buFont typeface="Arial" panose="020B0604020202020204" pitchFamily="34" charset="0"/>
              <a:buNone/>
              <a:defRPr sz="444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0160813" indent="0" algn="ctr" defTabSz="2540203" rtl="0" eaLnBrk="1" latinLnBrk="0" hangingPunct="1">
              <a:lnSpc>
                <a:spcPct val="90000"/>
              </a:lnSpc>
              <a:spcBef>
                <a:spcPts val="1389"/>
              </a:spcBef>
              <a:buFont typeface="Arial" panose="020B0604020202020204" pitchFamily="34" charset="0"/>
              <a:buNone/>
              <a:defRPr sz="444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1"/>
            <a:r>
              <a:rPr lang="en-US" sz="4800" b="1">
                <a:solidFill>
                  <a:srgbClr val="E8E0C2"/>
                </a:solidFill>
              </a:rPr>
              <a:t>2025-2026</a:t>
            </a:r>
            <a:endParaRPr lang="en-GB" sz="4800" b="1">
              <a:solidFill>
                <a:srgbClr val="E8E0C2"/>
              </a:solidFill>
            </a:endParaRPr>
          </a:p>
          <a:p>
            <a:pPr rtl="1"/>
            <a:r>
              <a:rPr lang="en-GB" sz="4800" b="1">
                <a:solidFill>
                  <a:srgbClr val="E8E0C2"/>
                </a:solidFill>
              </a:rPr>
              <a:t>Term </a:t>
            </a:r>
            <a:r>
              <a:rPr lang="en-US" sz="4800" b="1">
                <a:solidFill>
                  <a:srgbClr val="E8E0C2"/>
                </a:solidFill>
              </a:rPr>
              <a:t>2</a:t>
            </a:r>
            <a:r>
              <a:rPr lang="en-GB" sz="4800" b="1">
                <a:solidFill>
                  <a:srgbClr val="E8E0C2"/>
                </a:solidFill>
              </a:rPr>
              <a:t> </a:t>
            </a:r>
            <a:r>
              <a:rPr lang="ar-SA" sz="4800" b="1">
                <a:solidFill>
                  <a:srgbClr val="E8E0C2"/>
                </a:solidFill>
              </a:rPr>
              <a:t> - الفصل</a:t>
            </a:r>
            <a:r>
              <a:rPr lang="en-US" sz="4800" b="1">
                <a:solidFill>
                  <a:srgbClr val="E8E0C2"/>
                </a:solidFill>
              </a:rPr>
              <a:t> </a:t>
            </a:r>
            <a:r>
              <a:rPr lang="ar-SA" sz="4800" b="1">
                <a:solidFill>
                  <a:srgbClr val="E8E0C2"/>
                </a:solidFill>
              </a:rPr>
              <a:t>الثاني</a:t>
            </a:r>
            <a:endParaRPr lang="x-none" sz="4800" b="1">
              <a:solidFill>
                <a:srgbClr val="E8E0C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50397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80876AB-11E8-D887-66A7-6C184E4062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F995592-6CDA-086B-75FF-FC29B3FF22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74977" y="7104066"/>
            <a:ext cx="20479932" cy="1485900"/>
          </a:xfrm>
        </p:spPr>
        <p:txBody>
          <a:bodyPr>
            <a:normAutofit fontScale="90000"/>
          </a:bodyPr>
          <a:lstStyle/>
          <a:p>
            <a:pPr algn="l" defTabSz="2540203" rtl="1" eaLnBrk="1" latinLnBrk="0" hangingPunct="1">
              <a:lnSpc>
                <a:spcPct val="150000"/>
              </a:lnSpc>
              <a:spcBef>
                <a:spcPct val="0"/>
              </a:spcBef>
              <a:buNone/>
            </a:pPr>
            <a:r>
              <a:rPr lang="en-GB" sz="8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 Mohammed Yahia</a:t>
            </a:r>
            <a:endParaRPr lang="x-none" sz="80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id="{811740BE-C261-7017-9F4F-A16337B764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571972"/>
              </p:ext>
            </p:extLst>
          </p:nvPr>
        </p:nvGraphicFramePr>
        <p:xfrm>
          <a:off x="1752600" y="10405461"/>
          <a:ext cx="21945599" cy="101116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09999">
                  <a:extLst>
                    <a:ext uri="{9D8B030D-6E8A-4147-A177-3AD203B41FA5}">
                      <a16:colId xmlns:a16="http://schemas.microsoft.com/office/drawing/2014/main" val="2619360146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3561076243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3980412809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3210028343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4196352459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3500165185"/>
                    </a:ext>
                  </a:extLst>
                </a:gridCol>
              </a:tblGrid>
              <a:tr h="1607714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b="1"/>
                        <a:t>Time</a:t>
                      </a:r>
                      <a:endParaRPr lang="en-US" b="1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b="1"/>
                        <a:t>Sunday</a:t>
                      </a:r>
                      <a:endParaRPr lang="en-US" b="1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b="1"/>
                        <a:t>Monday</a:t>
                      </a:r>
                      <a:endParaRPr lang="en-US" b="1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b="1"/>
                        <a:t>Tuesday</a:t>
                      </a:r>
                      <a:endParaRPr lang="en-US" b="1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b="1"/>
                        <a:t>Wednesday</a:t>
                      </a:r>
                      <a:endParaRPr lang="en-US" b="1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b="1"/>
                        <a:t>Thursday</a:t>
                      </a:r>
                      <a:endParaRPr lang="en-US" b="1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77359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sz="4000"/>
                        <a:t>08.00 – 9.00 am</a:t>
                      </a: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endParaRPr lang="en-US" sz="1100" b="0" i="0" u="none" strike="noStrike" noProof="0" dirty="0">
                        <a:solidFill>
                          <a:srgbClr val="FF0000"/>
                        </a:solidFill>
                        <a:highlight>
                          <a:srgbClr val="FFFFFF"/>
                        </a:highlight>
                        <a:latin typeface="Arial"/>
                      </a:endParaRP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32267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sz="4000"/>
                        <a:t>09.00 – 10.00 am</a:t>
                      </a: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 dirty="0"/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49043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sz="4000"/>
                        <a:t>10.00 – 11.00 am</a:t>
                      </a: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2540203" rtl="0" eaLnBrk="1" fontAlgn="auto" latinLnBrk="0" hangingPunct="1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0" b="1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994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sz="4000"/>
                        <a:t>11.00 – 12.00 pm</a:t>
                      </a: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2540203" rtl="0" eaLnBrk="1" fontAlgn="auto" latinLnBrk="0" hangingPunct="1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0">
                        <a:highlight>
                          <a:srgbClr val="C0C0C0"/>
                        </a:highlight>
                      </a:endParaRPr>
                    </a:p>
                  </a:txBody>
                  <a:tcPr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3158460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sz="4000"/>
                        <a:t>12.00 – 1.00 pm</a:t>
                      </a:r>
                      <a:endParaRPr lang="en-US" sz="400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2540203" rtl="0" eaLnBrk="1" fontAlgn="auto" latinLnBrk="0" hangingPunct="1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0">
                        <a:highlight>
                          <a:srgbClr val="C0C0C0"/>
                        </a:highlight>
                      </a:endParaRPr>
                    </a:p>
                  </a:txBody>
                  <a:tcPr anchor="ctr">
                    <a:solidFill>
                      <a:srgbClr val="F2F2F2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22707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sz="4000"/>
                        <a:t>01.00 – 02.00 pm</a:t>
                      </a: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endParaRPr lang="en-US" b="1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2540203" rtl="0" eaLnBrk="1" fontAlgn="auto" latinLnBrk="0" hangingPunct="1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0">
                        <a:highlight>
                          <a:srgbClr val="C0C0C0"/>
                        </a:highlight>
                      </a:endParaRPr>
                    </a:p>
                  </a:txBody>
                  <a:tcPr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endParaRPr lang="en-US" sz="1100" b="0" i="0" u="none" strike="noStrike" noProof="0" dirty="0">
                        <a:solidFill>
                          <a:srgbClr val="474747"/>
                        </a:solidFill>
                        <a:highlight>
                          <a:srgbClr val="FFFFFF"/>
                        </a:highlight>
                        <a:latin typeface="Arial"/>
                      </a:endParaRP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5966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sz="4000"/>
                        <a:t>02.00 – 03.00 pm</a:t>
                      </a: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endParaRPr lang="en-US" b="1"/>
                    </a:p>
                  </a:txBody>
                  <a:tcPr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2540203" rtl="0" eaLnBrk="1" fontAlgn="auto" latinLnBrk="0" hangingPunct="1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0">
                        <a:highlight>
                          <a:srgbClr val="C0C0C0"/>
                        </a:highlight>
                      </a:endParaRPr>
                    </a:p>
                  </a:txBody>
                  <a:tcPr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 b="1" dirty="0"/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9816286"/>
                  </a:ext>
                </a:extLst>
              </a:tr>
            </a:tbl>
          </a:graphicData>
        </a:graphic>
      </p:graphicFrame>
      <p:sp>
        <p:nvSpPr>
          <p:cNvPr id="2" name="Subtitle 2">
            <a:extLst>
              <a:ext uri="{FF2B5EF4-FFF2-40B4-BE49-F238E27FC236}">
                <a16:creationId xmlns:a16="http://schemas.microsoft.com/office/drawing/2014/main" id="{59E94DB4-DA16-5476-FCC3-8ED1EF60FFE3}"/>
              </a:ext>
            </a:extLst>
          </p:cNvPr>
          <p:cNvSpPr txBox="1">
            <a:spLocks/>
          </p:cNvSpPr>
          <p:nvPr/>
        </p:nvSpPr>
        <p:spPr>
          <a:xfrm>
            <a:off x="9892146" y="20574000"/>
            <a:ext cx="5486400" cy="19638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2540203" rtl="0" eaLnBrk="1" latinLnBrk="0" hangingPunct="1">
              <a:lnSpc>
                <a:spcPct val="90000"/>
              </a:lnSpc>
              <a:spcBef>
                <a:spcPts val="2778"/>
              </a:spcBef>
              <a:buFont typeface="Arial" panose="020B0604020202020204" pitchFamily="34" charset="0"/>
              <a:buNone/>
              <a:defRPr sz="6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70102" indent="0" algn="ctr" defTabSz="2540203" rtl="0" eaLnBrk="1" latinLnBrk="0" hangingPunct="1">
              <a:lnSpc>
                <a:spcPct val="90000"/>
              </a:lnSpc>
              <a:spcBef>
                <a:spcPts val="1389"/>
              </a:spcBef>
              <a:buFont typeface="Arial" panose="020B0604020202020204" pitchFamily="34" charset="0"/>
              <a:buNone/>
              <a:defRPr sz="5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540203" indent="0" algn="ctr" defTabSz="2540203" rtl="0" eaLnBrk="1" latinLnBrk="0" hangingPunct="1">
              <a:lnSpc>
                <a:spcPct val="90000"/>
              </a:lnSpc>
              <a:spcBef>
                <a:spcPts val="1389"/>
              </a:spcBef>
              <a:buFont typeface="Arial" panose="020B0604020202020204" pitchFamily="34" charset="0"/>
              <a:buNone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810305" indent="0" algn="ctr" defTabSz="2540203" rtl="0" eaLnBrk="1" latinLnBrk="0" hangingPunct="1">
              <a:lnSpc>
                <a:spcPct val="90000"/>
              </a:lnSpc>
              <a:spcBef>
                <a:spcPts val="1389"/>
              </a:spcBef>
              <a:buFont typeface="Arial" panose="020B0604020202020204" pitchFamily="34" charset="0"/>
              <a:buNone/>
              <a:defRPr sz="444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080406" indent="0" algn="ctr" defTabSz="2540203" rtl="0" eaLnBrk="1" latinLnBrk="0" hangingPunct="1">
              <a:lnSpc>
                <a:spcPct val="90000"/>
              </a:lnSpc>
              <a:spcBef>
                <a:spcPts val="1389"/>
              </a:spcBef>
              <a:buFont typeface="Arial" panose="020B0604020202020204" pitchFamily="34" charset="0"/>
              <a:buNone/>
              <a:defRPr sz="444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350508" indent="0" algn="ctr" defTabSz="2540203" rtl="0" eaLnBrk="1" latinLnBrk="0" hangingPunct="1">
              <a:lnSpc>
                <a:spcPct val="90000"/>
              </a:lnSpc>
              <a:spcBef>
                <a:spcPts val="1389"/>
              </a:spcBef>
              <a:buFont typeface="Arial" panose="020B0604020202020204" pitchFamily="34" charset="0"/>
              <a:buNone/>
              <a:defRPr sz="444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620610" indent="0" algn="ctr" defTabSz="2540203" rtl="0" eaLnBrk="1" latinLnBrk="0" hangingPunct="1">
              <a:lnSpc>
                <a:spcPct val="90000"/>
              </a:lnSpc>
              <a:spcBef>
                <a:spcPts val="1389"/>
              </a:spcBef>
              <a:buFont typeface="Arial" panose="020B0604020202020204" pitchFamily="34" charset="0"/>
              <a:buNone/>
              <a:defRPr sz="444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890711" indent="0" algn="ctr" defTabSz="2540203" rtl="0" eaLnBrk="1" latinLnBrk="0" hangingPunct="1">
              <a:lnSpc>
                <a:spcPct val="90000"/>
              </a:lnSpc>
              <a:spcBef>
                <a:spcPts val="1389"/>
              </a:spcBef>
              <a:buFont typeface="Arial" panose="020B0604020202020204" pitchFamily="34" charset="0"/>
              <a:buNone/>
              <a:defRPr sz="444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0160813" indent="0" algn="ctr" defTabSz="2540203" rtl="0" eaLnBrk="1" latinLnBrk="0" hangingPunct="1">
              <a:lnSpc>
                <a:spcPct val="90000"/>
              </a:lnSpc>
              <a:spcBef>
                <a:spcPts val="1389"/>
              </a:spcBef>
              <a:buFont typeface="Arial" panose="020B0604020202020204" pitchFamily="34" charset="0"/>
              <a:buNone/>
              <a:defRPr sz="444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1"/>
            <a:r>
              <a:rPr lang="en-US" sz="4800" b="1">
                <a:solidFill>
                  <a:srgbClr val="E8E0C2"/>
                </a:solidFill>
              </a:rPr>
              <a:t>2025-2026</a:t>
            </a:r>
            <a:endParaRPr lang="en-GB" sz="4800" b="1">
              <a:solidFill>
                <a:srgbClr val="E8E0C2"/>
              </a:solidFill>
            </a:endParaRPr>
          </a:p>
          <a:p>
            <a:pPr rtl="1"/>
            <a:r>
              <a:rPr lang="en-GB" sz="4800" b="1">
                <a:solidFill>
                  <a:srgbClr val="E8E0C2"/>
                </a:solidFill>
              </a:rPr>
              <a:t>Term </a:t>
            </a:r>
            <a:r>
              <a:rPr lang="en-US" sz="4800" b="1">
                <a:solidFill>
                  <a:srgbClr val="E8E0C2"/>
                </a:solidFill>
              </a:rPr>
              <a:t>2</a:t>
            </a:r>
            <a:r>
              <a:rPr lang="en-GB" sz="4800" b="1">
                <a:solidFill>
                  <a:srgbClr val="E8E0C2"/>
                </a:solidFill>
              </a:rPr>
              <a:t> </a:t>
            </a:r>
            <a:r>
              <a:rPr lang="ar-SA" sz="4800" b="1">
                <a:solidFill>
                  <a:srgbClr val="E8E0C2"/>
                </a:solidFill>
              </a:rPr>
              <a:t> - الفصل</a:t>
            </a:r>
            <a:r>
              <a:rPr lang="en-US" sz="4800" b="1">
                <a:solidFill>
                  <a:srgbClr val="E8E0C2"/>
                </a:solidFill>
              </a:rPr>
              <a:t> </a:t>
            </a:r>
            <a:r>
              <a:rPr lang="ar-SA" sz="4800" b="1">
                <a:solidFill>
                  <a:srgbClr val="E8E0C2"/>
                </a:solidFill>
              </a:rPr>
              <a:t>الثاني</a:t>
            </a:r>
            <a:endParaRPr lang="x-none" sz="4800" b="1">
              <a:solidFill>
                <a:srgbClr val="E8E0C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54132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5DDA5F0-821C-8049-A6CC-6A5429B747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74977" y="7104066"/>
            <a:ext cx="20479932" cy="1485900"/>
          </a:xfrm>
        </p:spPr>
        <p:txBody>
          <a:bodyPr>
            <a:normAutofit fontScale="90000"/>
          </a:bodyPr>
          <a:lstStyle/>
          <a:p>
            <a:pPr algn="l" defTabSz="2540203" rtl="1" eaLnBrk="1" latinLnBrk="0" hangingPunct="1">
              <a:lnSpc>
                <a:spcPct val="150000"/>
              </a:lnSpc>
              <a:spcBef>
                <a:spcPct val="0"/>
              </a:spcBef>
              <a:buNone/>
            </a:pPr>
            <a:r>
              <a:rPr lang="en-GB" sz="8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 Lamia Al Saikhan</a:t>
            </a:r>
            <a:endParaRPr lang="x-none" sz="80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id="{2250A304-08B4-ECE4-3029-657D838668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4162516"/>
              </p:ext>
            </p:extLst>
          </p:nvPr>
        </p:nvGraphicFramePr>
        <p:xfrm>
          <a:off x="1752600" y="10405461"/>
          <a:ext cx="21945599" cy="938174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09999">
                  <a:extLst>
                    <a:ext uri="{9D8B030D-6E8A-4147-A177-3AD203B41FA5}">
                      <a16:colId xmlns:a16="http://schemas.microsoft.com/office/drawing/2014/main" val="2619360146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3561076243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3980412809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3210028343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4196352459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35001651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b="1" dirty="0"/>
                        <a:t>Time</a:t>
                      </a:r>
                      <a:endParaRPr lang="en-US" b="1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b="1" dirty="0"/>
                        <a:t>Sunday</a:t>
                      </a:r>
                      <a:endParaRPr lang="en-US" b="1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b="1" dirty="0"/>
                        <a:t>Monday</a:t>
                      </a:r>
                      <a:endParaRPr lang="en-US" b="1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b="1" dirty="0"/>
                        <a:t>Tuesday</a:t>
                      </a:r>
                      <a:endParaRPr lang="en-US" b="1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b="1" dirty="0"/>
                        <a:t>Wednesday</a:t>
                      </a:r>
                      <a:endParaRPr lang="en-US" b="1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b="1" dirty="0"/>
                        <a:t>Thursday</a:t>
                      </a:r>
                      <a:endParaRPr lang="en-US" b="1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77359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sz="4000" dirty="0"/>
                        <a:t>08.00 – 9.00 am</a:t>
                      </a:r>
                      <a:endParaRPr lang="en-US" sz="4000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>
                        <a:highlight>
                          <a:srgbClr val="A6A6A6"/>
                        </a:highlight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32267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sz="4000" dirty="0"/>
                        <a:t>09.00 – 10.00 am</a:t>
                      </a:r>
                      <a:endParaRPr lang="en-US" sz="4000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>
                        <a:highlight>
                          <a:srgbClr val="A6A6A6"/>
                        </a:highlight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49043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sz="4000" dirty="0"/>
                        <a:t>10.00 – 11.00 am</a:t>
                      </a:r>
                      <a:endParaRPr lang="en-US" sz="4000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2540203" rtl="0" eaLnBrk="1" fontAlgn="auto" latinLnBrk="0" hangingPunct="1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0" b="1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4000" b="0" i="0" u="none" strike="noStrike" noProof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994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sz="4000" dirty="0"/>
                        <a:t>11.00 – 12.00 pm</a:t>
                      </a:r>
                      <a:endParaRPr lang="en-US" sz="4000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2540203" rtl="0" eaLnBrk="1" fontAlgn="auto" latinLnBrk="0" hangingPunct="1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0" b="1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4000" b="0" i="0" u="none" strike="noStrike" noProof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31584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sz="4000" dirty="0"/>
                        <a:t>12.00 – 1.00 pm</a:t>
                      </a:r>
                      <a:endParaRPr lang="en-US" sz="4000" dirty="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2540203" rtl="0" eaLnBrk="1" fontAlgn="auto" latinLnBrk="0" hangingPunct="1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22707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sz="4000" dirty="0"/>
                        <a:t>01.00 – 02.00 pm</a:t>
                      </a:r>
                      <a:endParaRPr lang="en-US" sz="4000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 dirty="0">
                        <a:highlight>
                          <a:srgbClr val="C0C0C0"/>
                        </a:highlight>
                      </a:endParaRP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2540203" rtl="0" eaLnBrk="1" fontAlgn="auto" latinLnBrk="0" hangingPunct="1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0" b="1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 b="1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5966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sz="4000" dirty="0"/>
                        <a:t>02.00 – 03.00 pm</a:t>
                      </a:r>
                      <a:endParaRPr lang="en-US" sz="4000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 dirty="0">
                        <a:highlight>
                          <a:srgbClr val="C0C0C0"/>
                        </a:highlight>
                      </a:endParaRP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2540203" rtl="0" eaLnBrk="1" fontAlgn="auto" latinLnBrk="0" hangingPunct="1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2540203" rtl="0" eaLnBrk="1" fontAlgn="auto" latinLnBrk="0" hangingPunct="1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0" b="1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 b="1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9816286"/>
                  </a:ext>
                </a:extLst>
              </a:tr>
            </a:tbl>
          </a:graphicData>
        </a:graphic>
      </p:graphicFrame>
      <p:sp>
        <p:nvSpPr>
          <p:cNvPr id="2" name="Subtitle 2">
            <a:extLst>
              <a:ext uri="{FF2B5EF4-FFF2-40B4-BE49-F238E27FC236}">
                <a16:creationId xmlns:a16="http://schemas.microsoft.com/office/drawing/2014/main" id="{4CEE5EBD-F756-B92A-177A-0185066C4445}"/>
              </a:ext>
            </a:extLst>
          </p:cNvPr>
          <p:cNvSpPr txBox="1">
            <a:spLocks/>
          </p:cNvSpPr>
          <p:nvPr/>
        </p:nvSpPr>
        <p:spPr>
          <a:xfrm>
            <a:off x="9892146" y="20574000"/>
            <a:ext cx="5486400" cy="19638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2540203" rtl="0" eaLnBrk="1" latinLnBrk="0" hangingPunct="1">
              <a:lnSpc>
                <a:spcPct val="90000"/>
              </a:lnSpc>
              <a:spcBef>
                <a:spcPts val="2778"/>
              </a:spcBef>
              <a:buFont typeface="Arial" panose="020B0604020202020204" pitchFamily="34" charset="0"/>
              <a:buNone/>
              <a:defRPr sz="6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70102" indent="0" algn="ctr" defTabSz="2540203" rtl="0" eaLnBrk="1" latinLnBrk="0" hangingPunct="1">
              <a:lnSpc>
                <a:spcPct val="90000"/>
              </a:lnSpc>
              <a:spcBef>
                <a:spcPts val="1389"/>
              </a:spcBef>
              <a:buFont typeface="Arial" panose="020B0604020202020204" pitchFamily="34" charset="0"/>
              <a:buNone/>
              <a:defRPr sz="5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540203" indent="0" algn="ctr" defTabSz="2540203" rtl="0" eaLnBrk="1" latinLnBrk="0" hangingPunct="1">
              <a:lnSpc>
                <a:spcPct val="90000"/>
              </a:lnSpc>
              <a:spcBef>
                <a:spcPts val="1389"/>
              </a:spcBef>
              <a:buFont typeface="Arial" panose="020B0604020202020204" pitchFamily="34" charset="0"/>
              <a:buNone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810305" indent="0" algn="ctr" defTabSz="2540203" rtl="0" eaLnBrk="1" latinLnBrk="0" hangingPunct="1">
              <a:lnSpc>
                <a:spcPct val="90000"/>
              </a:lnSpc>
              <a:spcBef>
                <a:spcPts val="1389"/>
              </a:spcBef>
              <a:buFont typeface="Arial" panose="020B0604020202020204" pitchFamily="34" charset="0"/>
              <a:buNone/>
              <a:defRPr sz="444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080406" indent="0" algn="ctr" defTabSz="2540203" rtl="0" eaLnBrk="1" latinLnBrk="0" hangingPunct="1">
              <a:lnSpc>
                <a:spcPct val="90000"/>
              </a:lnSpc>
              <a:spcBef>
                <a:spcPts val="1389"/>
              </a:spcBef>
              <a:buFont typeface="Arial" panose="020B0604020202020204" pitchFamily="34" charset="0"/>
              <a:buNone/>
              <a:defRPr sz="444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350508" indent="0" algn="ctr" defTabSz="2540203" rtl="0" eaLnBrk="1" latinLnBrk="0" hangingPunct="1">
              <a:lnSpc>
                <a:spcPct val="90000"/>
              </a:lnSpc>
              <a:spcBef>
                <a:spcPts val="1389"/>
              </a:spcBef>
              <a:buFont typeface="Arial" panose="020B0604020202020204" pitchFamily="34" charset="0"/>
              <a:buNone/>
              <a:defRPr sz="444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620610" indent="0" algn="ctr" defTabSz="2540203" rtl="0" eaLnBrk="1" latinLnBrk="0" hangingPunct="1">
              <a:lnSpc>
                <a:spcPct val="90000"/>
              </a:lnSpc>
              <a:spcBef>
                <a:spcPts val="1389"/>
              </a:spcBef>
              <a:buFont typeface="Arial" panose="020B0604020202020204" pitchFamily="34" charset="0"/>
              <a:buNone/>
              <a:defRPr sz="444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890711" indent="0" algn="ctr" defTabSz="2540203" rtl="0" eaLnBrk="1" latinLnBrk="0" hangingPunct="1">
              <a:lnSpc>
                <a:spcPct val="90000"/>
              </a:lnSpc>
              <a:spcBef>
                <a:spcPts val="1389"/>
              </a:spcBef>
              <a:buFont typeface="Arial" panose="020B0604020202020204" pitchFamily="34" charset="0"/>
              <a:buNone/>
              <a:defRPr sz="444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0160813" indent="0" algn="ctr" defTabSz="2540203" rtl="0" eaLnBrk="1" latinLnBrk="0" hangingPunct="1">
              <a:lnSpc>
                <a:spcPct val="90000"/>
              </a:lnSpc>
              <a:spcBef>
                <a:spcPts val="1389"/>
              </a:spcBef>
              <a:buFont typeface="Arial" panose="020B0604020202020204" pitchFamily="34" charset="0"/>
              <a:buNone/>
              <a:defRPr sz="444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1"/>
            <a:r>
              <a:rPr lang="en-US" sz="4800" b="1">
                <a:solidFill>
                  <a:srgbClr val="E8E0C2"/>
                </a:solidFill>
              </a:rPr>
              <a:t>2025-2026</a:t>
            </a:r>
            <a:endParaRPr lang="en-GB" sz="4800" b="1">
              <a:solidFill>
                <a:srgbClr val="E8E0C2"/>
              </a:solidFill>
            </a:endParaRPr>
          </a:p>
          <a:p>
            <a:pPr rtl="1"/>
            <a:r>
              <a:rPr lang="en-GB" sz="4800" b="1">
                <a:solidFill>
                  <a:srgbClr val="E8E0C2"/>
                </a:solidFill>
              </a:rPr>
              <a:t>Term </a:t>
            </a:r>
            <a:r>
              <a:rPr lang="en-US" sz="4800" b="1">
                <a:solidFill>
                  <a:srgbClr val="E8E0C2"/>
                </a:solidFill>
              </a:rPr>
              <a:t>2</a:t>
            </a:r>
            <a:r>
              <a:rPr lang="en-GB" sz="4800" b="1">
                <a:solidFill>
                  <a:srgbClr val="E8E0C2"/>
                </a:solidFill>
              </a:rPr>
              <a:t> </a:t>
            </a:r>
            <a:r>
              <a:rPr lang="ar-SA" sz="4800" b="1">
                <a:solidFill>
                  <a:srgbClr val="E8E0C2"/>
                </a:solidFill>
              </a:rPr>
              <a:t> - الفصل</a:t>
            </a:r>
            <a:r>
              <a:rPr lang="en-US" sz="4800" b="1">
                <a:solidFill>
                  <a:srgbClr val="E8E0C2"/>
                </a:solidFill>
              </a:rPr>
              <a:t> </a:t>
            </a:r>
            <a:r>
              <a:rPr lang="ar-SA" sz="4800" b="1">
                <a:solidFill>
                  <a:srgbClr val="E8E0C2"/>
                </a:solidFill>
              </a:rPr>
              <a:t>الثاني</a:t>
            </a:r>
            <a:endParaRPr lang="x-none" sz="4800" b="1">
              <a:solidFill>
                <a:srgbClr val="E8E0C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15292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5DDA5F0-821C-8049-A6CC-6A5429B747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74977" y="7104066"/>
            <a:ext cx="20479932" cy="1485900"/>
          </a:xfrm>
        </p:spPr>
        <p:txBody>
          <a:bodyPr>
            <a:normAutofit fontScale="90000"/>
          </a:bodyPr>
          <a:lstStyle/>
          <a:p>
            <a:pPr algn="l" defTabSz="2540203" rtl="1" eaLnBrk="1" latinLnBrk="0" hangingPunct="1">
              <a:lnSpc>
                <a:spcPct val="150000"/>
              </a:lnSpc>
              <a:spcBef>
                <a:spcPct val="0"/>
              </a:spcBef>
              <a:buNone/>
            </a:pPr>
            <a:r>
              <a:rPr lang="en-GB" sz="8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Mrs Neethu </a:t>
            </a:r>
            <a:r>
              <a:rPr lang="en-GB" sz="8000" b="1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Theruvan</a:t>
            </a:r>
            <a:endParaRPr lang="x-none" sz="80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id="{2250A304-08B4-ECE4-3029-657D838668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6765279"/>
              </p:ext>
            </p:extLst>
          </p:nvPr>
        </p:nvGraphicFramePr>
        <p:xfrm>
          <a:off x="1727994" y="9281511"/>
          <a:ext cx="22002792" cy="938174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09998">
                  <a:extLst>
                    <a:ext uri="{9D8B030D-6E8A-4147-A177-3AD203B41FA5}">
                      <a16:colId xmlns:a16="http://schemas.microsoft.com/office/drawing/2014/main" val="2619360146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3561076243"/>
                    </a:ext>
                  </a:extLst>
                </a:gridCol>
                <a:gridCol w="182880">
                  <a:extLst>
                    <a:ext uri="{9D8B030D-6E8A-4147-A177-3AD203B41FA5}">
                      <a16:colId xmlns:a16="http://schemas.microsoft.com/office/drawing/2014/main" val="3980412809"/>
                    </a:ext>
                  </a:extLst>
                </a:gridCol>
                <a:gridCol w="3531915">
                  <a:extLst>
                    <a:ext uri="{9D8B030D-6E8A-4147-A177-3AD203B41FA5}">
                      <a16:colId xmlns:a16="http://schemas.microsoft.com/office/drawing/2014/main" val="723543001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3210028343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4196352459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35001651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b="1"/>
                        <a:t>Time</a:t>
                      </a:r>
                      <a:endParaRPr lang="en-US" b="1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b="1"/>
                        <a:t>Sunday</a:t>
                      </a:r>
                      <a:endParaRPr lang="en-US" b="1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b="1"/>
                        <a:t>Monday</a:t>
                      </a:r>
                      <a:endParaRPr lang="en-US" b="1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b="1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b="1"/>
                        <a:t>Tuesday</a:t>
                      </a:r>
                      <a:endParaRPr lang="en-US" b="1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b="1"/>
                        <a:t>Wednesday</a:t>
                      </a:r>
                      <a:endParaRPr lang="en-US" b="1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b="1"/>
                        <a:t>Thursday</a:t>
                      </a:r>
                      <a:endParaRPr lang="en-US" b="1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77359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sz="4000"/>
                        <a:t>08.00 – 9.00 am</a:t>
                      </a: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32267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sz="4000"/>
                        <a:t>09.00 – 10.00 am</a:t>
                      </a: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4904328"/>
                  </a:ext>
                </a:extLst>
              </a:tr>
              <a:tr h="959176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sz="4000"/>
                        <a:t>10.00 – 11.00 am</a:t>
                      </a: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2540203" rtl="0" eaLnBrk="1" fontAlgn="auto" latinLnBrk="0" hangingPunct="1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0" b="1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994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sz="4000"/>
                        <a:t>11.00 – 12.00 pm</a:t>
                      </a: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 eaLnBrk="1" fontAlgn="auto" latinLnBrk="0" hangingPunct="1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</a:pPr>
                      <a:endParaRPr lang="en-US" sz="4000" b="1"/>
                    </a:p>
                  </a:txBody>
                  <a:tcPr anchor="ctr">
                    <a:solidFill>
                      <a:srgbClr val="F2F2F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endParaRPr lang="en-US" sz="40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3158460"/>
                  </a:ext>
                </a:extLst>
              </a:tr>
              <a:tr h="958125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sz="4000"/>
                        <a:t>12.00 – 1.00 pm</a:t>
                      </a:r>
                      <a:endParaRPr lang="en-US" sz="400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2540203" rtl="0" eaLnBrk="1" fontAlgn="auto" latinLnBrk="0" hangingPunct="1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0" dirty="0"/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endParaRPr lang="en-US" sz="400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endParaRPr lang="en-US" sz="400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endParaRPr lang="en-US" sz="400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endParaRPr lang="en-US" sz="400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22707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sz="4000"/>
                        <a:t>01.00 – 02.00 pm</a:t>
                      </a: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2540203" rtl="0" eaLnBrk="1" fontAlgn="auto" latinLnBrk="0" hangingPunct="1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0" b="1" dirty="0"/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2540203" rtl="0" eaLnBrk="1" fontAlgn="auto" latinLnBrk="0" hangingPunct="1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0">
                        <a:highlight>
                          <a:srgbClr val="C0C0C0"/>
                        </a:highlight>
                      </a:endParaRPr>
                    </a:p>
                  </a:txBody>
                  <a:tcPr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5966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sz="4000"/>
                        <a:t>02.00 – 03.00 pm</a:t>
                      </a: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2540203" rtl="0" eaLnBrk="1" fontAlgn="auto" latinLnBrk="0" hangingPunct="1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0" b="1" dirty="0"/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2540203" rtl="0" eaLnBrk="1" fontAlgn="auto" latinLnBrk="0" hangingPunct="1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0">
                        <a:highlight>
                          <a:srgbClr val="C0C0C0"/>
                        </a:highlight>
                      </a:endParaRPr>
                    </a:p>
                  </a:txBody>
                  <a:tcPr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9816286"/>
                  </a:ext>
                </a:extLst>
              </a:tr>
            </a:tbl>
          </a:graphicData>
        </a:graphic>
      </p:graphicFrame>
      <p:sp>
        <p:nvSpPr>
          <p:cNvPr id="2" name="Subtitle 2">
            <a:extLst>
              <a:ext uri="{FF2B5EF4-FFF2-40B4-BE49-F238E27FC236}">
                <a16:creationId xmlns:a16="http://schemas.microsoft.com/office/drawing/2014/main" id="{36BF7BCA-C4F5-EE19-7D42-E836CDDA7E00}"/>
              </a:ext>
            </a:extLst>
          </p:cNvPr>
          <p:cNvSpPr txBox="1">
            <a:spLocks/>
          </p:cNvSpPr>
          <p:nvPr/>
        </p:nvSpPr>
        <p:spPr>
          <a:xfrm>
            <a:off x="9892146" y="20574000"/>
            <a:ext cx="5486400" cy="19638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2540203" rtl="0" eaLnBrk="1" latinLnBrk="0" hangingPunct="1">
              <a:lnSpc>
                <a:spcPct val="90000"/>
              </a:lnSpc>
              <a:spcBef>
                <a:spcPts val="2778"/>
              </a:spcBef>
              <a:buFont typeface="Arial" panose="020B0604020202020204" pitchFamily="34" charset="0"/>
              <a:buNone/>
              <a:defRPr sz="6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70102" indent="0" algn="ctr" defTabSz="2540203" rtl="0" eaLnBrk="1" latinLnBrk="0" hangingPunct="1">
              <a:lnSpc>
                <a:spcPct val="90000"/>
              </a:lnSpc>
              <a:spcBef>
                <a:spcPts val="1389"/>
              </a:spcBef>
              <a:buFont typeface="Arial" panose="020B0604020202020204" pitchFamily="34" charset="0"/>
              <a:buNone/>
              <a:defRPr sz="5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540203" indent="0" algn="ctr" defTabSz="2540203" rtl="0" eaLnBrk="1" latinLnBrk="0" hangingPunct="1">
              <a:lnSpc>
                <a:spcPct val="90000"/>
              </a:lnSpc>
              <a:spcBef>
                <a:spcPts val="1389"/>
              </a:spcBef>
              <a:buFont typeface="Arial" panose="020B0604020202020204" pitchFamily="34" charset="0"/>
              <a:buNone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810305" indent="0" algn="ctr" defTabSz="2540203" rtl="0" eaLnBrk="1" latinLnBrk="0" hangingPunct="1">
              <a:lnSpc>
                <a:spcPct val="90000"/>
              </a:lnSpc>
              <a:spcBef>
                <a:spcPts val="1389"/>
              </a:spcBef>
              <a:buFont typeface="Arial" panose="020B0604020202020204" pitchFamily="34" charset="0"/>
              <a:buNone/>
              <a:defRPr sz="444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080406" indent="0" algn="ctr" defTabSz="2540203" rtl="0" eaLnBrk="1" latinLnBrk="0" hangingPunct="1">
              <a:lnSpc>
                <a:spcPct val="90000"/>
              </a:lnSpc>
              <a:spcBef>
                <a:spcPts val="1389"/>
              </a:spcBef>
              <a:buFont typeface="Arial" panose="020B0604020202020204" pitchFamily="34" charset="0"/>
              <a:buNone/>
              <a:defRPr sz="444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350508" indent="0" algn="ctr" defTabSz="2540203" rtl="0" eaLnBrk="1" latinLnBrk="0" hangingPunct="1">
              <a:lnSpc>
                <a:spcPct val="90000"/>
              </a:lnSpc>
              <a:spcBef>
                <a:spcPts val="1389"/>
              </a:spcBef>
              <a:buFont typeface="Arial" panose="020B0604020202020204" pitchFamily="34" charset="0"/>
              <a:buNone/>
              <a:defRPr sz="444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620610" indent="0" algn="ctr" defTabSz="2540203" rtl="0" eaLnBrk="1" latinLnBrk="0" hangingPunct="1">
              <a:lnSpc>
                <a:spcPct val="90000"/>
              </a:lnSpc>
              <a:spcBef>
                <a:spcPts val="1389"/>
              </a:spcBef>
              <a:buFont typeface="Arial" panose="020B0604020202020204" pitchFamily="34" charset="0"/>
              <a:buNone/>
              <a:defRPr sz="444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890711" indent="0" algn="ctr" defTabSz="2540203" rtl="0" eaLnBrk="1" latinLnBrk="0" hangingPunct="1">
              <a:lnSpc>
                <a:spcPct val="90000"/>
              </a:lnSpc>
              <a:spcBef>
                <a:spcPts val="1389"/>
              </a:spcBef>
              <a:buFont typeface="Arial" panose="020B0604020202020204" pitchFamily="34" charset="0"/>
              <a:buNone/>
              <a:defRPr sz="444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0160813" indent="0" algn="ctr" defTabSz="2540203" rtl="0" eaLnBrk="1" latinLnBrk="0" hangingPunct="1">
              <a:lnSpc>
                <a:spcPct val="90000"/>
              </a:lnSpc>
              <a:spcBef>
                <a:spcPts val="1389"/>
              </a:spcBef>
              <a:buFont typeface="Arial" panose="020B0604020202020204" pitchFamily="34" charset="0"/>
              <a:buNone/>
              <a:defRPr sz="444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1"/>
            <a:r>
              <a:rPr lang="en-US" sz="4800" b="1">
                <a:solidFill>
                  <a:srgbClr val="E8E0C2"/>
                </a:solidFill>
              </a:rPr>
              <a:t>2025-2026</a:t>
            </a:r>
            <a:endParaRPr lang="en-GB" sz="4800" b="1">
              <a:solidFill>
                <a:srgbClr val="E8E0C2"/>
              </a:solidFill>
            </a:endParaRPr>
          </a:p>
          <a:p>
            <a:pPr rtl="1"/>
            <a:r>
              <a:rPr lang="en-GB" sz="4800" b="1">
                <a:solidFill>
                  <a:srgbClr val="E8E0C2"/>
                </a:solidFill>
              </a:rPr>
              <a:t>Term </a:t>
            </a:r>
            <a:r>
              <a:rPr lang="en-US" sz="4800" b="1">
                <a:solidFill>
                  <a:srgbClr val="E8E0C2"/>
                </a:solidFill>
              </a:rPr>
              <a:t>2</a:t>
            </a:r>
            <a:r>
              <a:rPr lang="en-GB" sz="4800" b="1">
                <a:solidFill>
                  <a:srgbClr val="E8E0C2"/>
                </a:solidFill>
              </a:rPr>
              <a:t> </a:t>
            </a:r>
            <a:r>
              <a:rPr lang="ar-SA" sz="4800" b="1">
                <a:solidFill>
                  <a:srgbClr val="E8E0C2"/>
                </a:solidFill>
              </a:rPr>
              <a:t> - الفصل</a:t>
            </a:r>
            <a:r>
              <a:rPr lang="en-US" sz="4800" b="1">
                <a:solidFill>
                  <a:srgbClr val="E8E0C2"/>
                </a:solidFill>
              </a:rPr>
              <a:t> </a:t>
            </a:r>
            <a:r>
              <a:rPr lang="ar-SA" sz="4800" b="1">
                <a:solidFill>
                  <a:srgbClr val="E8E0C2"/>
                </a:solidFill>
              </a:rPr>
              <a:t>الثاني</a:t>
            </a:r>
            <a:endParaRPr lang="x-none" sz="4800" b="1">
              <a:solidFill>
                <a:srgbClr val="E8E0C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06050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5DDA5F0-821C-8049-A6CC-6A5429B747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74977" y="7104066"/>
            <a:ext cx="20479932" cy="1485900"/>
          </a:xfrm>
        </p:spPr>
        <p:txBody>
          <a:bodyPr>
            <a:normAutofit fontScale="90000"/>
          </a:bodyPr>
          <a:lstStyle/>
          <a:p>
            <a:pPr algn="l" defTabSz="2540203" rtl="1" eaLnBrk="1" latinLnBrk="0" hangingPunct="1">
              <a:lnSpc>
                <a:spcPct val="150000"/>
              </a:lnSpc>
              <a:spcBef>
                <a:spcPct val="0"/>
              </a:spcBef>
              <a:buNone/>
            </a:pPr>
            <a:r>
              <a:rPr lang="en-GB" sz="8000" b="1">
                <a:solidFill>
                  <a:schemeClr val="bg1"/>
                </a:solidFill>
                <a:latin typeface="Arial"/>
                <a:cs typeface="Arial"/>
              </a:rPr>
              <a:t>Dr </a:t>
            </a:r>
            <a:r>
              <a:rPr lang="en-GB" sz="8000" b="1" err="1">
                <a:solidFill>
                  <a:schemeClr val="bg1"/>
                </a:solidFill>
                <a:latin typeface="Arial"/>
                <a:cs typeface="Arial"/>
              </a:rPr>
              <a:t>Aeshah</a:t>
            </a:r>
            <a:r>
              <a:rPr lang="en-GB" sz="8000" b="1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GB" sz="8000" b="1" err="1">
                <a:solidFill>
                  <a:schemeClr val="bg1"/>
                </a:solidFill>
                <a:latin typeface="Arial"/>
                <a:cs typeface="Arial"/>
              </a:rPr>
              <a:t>Althunayyan</a:t>
            </a:r>
            <a:endParaRPr lang="x-none" sz="80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id="{2250A304-08B4-ECE4-3029-657D838668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1336064"/>
              </p:ext>
            </p:extLst>
          </p:nvPr>
        </p:nvGraphicFramePr>
        <p:xfrm>
          <a:off x="1752600" y="10405461"/>
          <a:ext cx="21892917" cy="938174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09998">
                  <a:extLst>
                    <a:ext uri="{9D8B030D-6E8A-4147-A177-3AD203B41FA5}">
                      <a16:colId xmlns:a16="http://schemas.microsoft.com/office/drawing/2014/main" val="2619360146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3561076243"/>
                    </a:ext>
                  </a:extLst>
                </a:gridCol>
                <a:gridCol w="116840">
                  <a:extLst>
                    <a:ext uri="{9D8B030D-6E8A-4147-A177-3AD203B41FA5}">
                      <a16:colId xmlns:a16="http://schemas.microsoft.com/office/drawing/2014/main" val="3980412809"/>
                    </a:ext>
                  </a:extLst>
                </a:gridCol>
                <a:gridCol w="3562735">
                  <a:extLst>
                    <a:ext uri="{9D8B030D-6E8A-4147-A177-3AD203B41FA5}">
                      <a16:colId xmlns:a16="http://schemas.microsoft.com/office/drawing/2014/main" val="1205311702"/>
                    </a:ext>
                  </a:extLst>
                </a:gridCol>
                <a:gridCol w="3620274">
                  <a:extLst>
                    <a:ext uri="{9D8B030D-6E8A-4147-A177-3AD203B41FA5}">
                      <a16:colId xmlns:a16="http://schemas.microsoft.com/office/drawing/2014/main" val="3210028343"/>
                    </a:ext>
                  </a:extLst>
                </a:gridCol>
                <a:gridCol w="3808459">
                  <a:extLst>
                    <a:ext uri="{9D8B030D-6E8A-4147-A177-3AD203B41FA5}">
                      <a16:colId xmlns:a16="http://schemas.microsoft.com/office/drawing/2014/main" val="4196352459"/>
                    </a:ext>
                  </a:extLst>
                </a:gridCol>
                <a:gridCol w="3469412">
                  <a:extLst>
                    <a:ext uri="{9D8B030D-6E8A-4147-A177-3AD203B41FA5}">
                      <a16:colId xmlns:a16="http://schemas.microsoft.com/office/drawing/2014/main" val="35001651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b="1"/>
                        <a:t>Time</a:t>
                      </a:r>
                      <a:endParaRPr lang="en-US" b="1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b="1"/>
                        <a:t>Sunday</a:t>
                      </a:r>
                      <a:endParaRPr lang="en-US" b="1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b="1"/>
                        <a:t>Monday</a:t>
                      </a:r>
                      <a:endParaRPr lang="en-US" b="1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b="1"/>
                        <a:t>Tuesday</a:t>
                      </a:r>
                      <a:endParaRPr lang="en-US" b="1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b="1"/>
                        <a:t>Wednesday</a:t>
                      </a:r>
                      <a:endParaRPr lang="en-US" b="1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b="1"/>
                        <a:t>Thursday</a:t>
                      </a:r>
                      <a:endParaRPr lang="en-US" b="1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77359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sz="4000"/>
                        <a:t>08.00 – 9.00 am</a:t>
                      </a: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 b="1"/>
                    </a:p>
                  </a:txBody>
                  <a:tcPr anchor="ctr">
                    <a:solidFill>
                      <a:srgbClr val="F2F2F2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2540203" rtl="0" eaLnBrk="1" fontAlgn="auto" latinLnBrk="0" hangingPunct="1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0">
                        <a:highlight>
                          <a:srgbClr val="C0C0C0"/>
                        </a:highlight>
                      </a:endParaRPr>
                    </a:p>
                  </a:txBody>
                  <a:tcPr anchor="ctr"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 dirty="0"/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32267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sz="4000"/>
                        <a:t>09.00 – 10.00 am</a:t>
                      </a: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 b="1"/>
                    </a:p>
                  </a:txBody>
                  <a:tcPr anchor="ctr">
                    <a:solidFill>
                      <a:srgbClr val="F2F2F2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2540203" rtl="0" eaLnBrk="1" fontAlgn="auto" latinLnBrk="0" hangingPunct="1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0">
                        <a:highlight>
                          <a:srgbClr val="C0C0C0"/>
                        </a:highlight>
                      </a:endParaRPr>
                    </a:p>
                  </a:txBody>
                  <a:tcPr anchor="ctr"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 dirty="0"/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49043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sz="4000"/>
                        <a:t>10.00 – 11.00 am</a:t>
                      </a: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2540203" rtl="0" eaLnBrk="1" fontAlgn="auto" latinLnBrk="0" hangingPunct="1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0" b="1" dirty="0"/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 b="1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994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sz="4000"/>
                        <a:t>11.00 – 12.00 pm</a:t>
                      </a: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2540203" rtl="0" eaLnBrk="1" fontAlgn="auto" latinLnBrk="0" hangingPunct="1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0" b="1" dirty="0"/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 b="1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31584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sz="4000"/>
                        <a:t>12.00 – 1.00 pm</a:t>
                      </a:r>
                      <a:endParaRPr lang="en-US" sz="400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2540203" rtl="0" eaLnBrk="1" fontAlgn="auto" latinLnBrk="0" hangingPunct="1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2540203" rtl="0" eaLnBrk="1" fontAlgn="auto" latinLnBrk="0" hangingPunct="1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2540203" rtl="0" eaLnBrk="1" fontAlgn="auto" latinLnBrk="0" hangingPunct="1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0">
                        <a:highlight>
                          <a:srgbClr val="C0C0C0"/>
                        </a:highlight>
                      </a:endParaRPr>
                    </a:p>
                  </a:txBody>
                  <a:tcPr anchor="ctr">
                    <a:solidFill>
                      <a:srgbClr val="E8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22707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sz="4000"/>
                        <a:t>01.00 – 02.00 pm</a:t>
                      </a: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2540203" rtl="0" eaLnBrk="1" fontAlgn="auto" latinLnBrk="0" hangingPunct="1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0" b="1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2540203" rtl="0" eaLnBrk="1" fontAlgn="auto" latinLnBrk="0" hangingPunct="1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0">
                        <a:highlight>
                          <a:srgbClr val="C0C0C0"/>
                        </a:highlight>
                      </a:endParaRPr>
                    </a:p>
                  </a:txBody>
                  <a:tcPr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5966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sz="4000"/>
                        <a:t>02.00 – 03.00 pm</a:t>
                      </a: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2540203" rtl="0" eaLnBrk="1" fontAlgn="auto" latinLnBrk="0" hangingPunct="1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0" b="1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 b="1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9816286"/>
                  </a:ext>
                </a:extLst>
              </a:tr>
            </a:tbl>
          </a:graphicData>
        </a:graphic>
      </p:graphicFrame>
      <p:sp>
        <p:nvSpPr>
          <p:cNvPr id="2" name="Subtitle 2">
            <a:extLst>
              <a:ext uri="{FF2B5EF4-FFF2-40B4-BE49-F238E27FC236}">
                <a16:creationId xmlns:a16="http://schemas.microsoft.com/office/drawing/2014/main" id="{CD7123FB-BB18-6DB0-1A6C-47D57F7C9435}"/>
              </a:ext>
            </a:extLst>
          </p:cNvPr>
          <p:cNvSpPr txBox="1">
            <a:spLocks/>
          </p:cNvSpPr>
          <p:nvPr/>
        </p:nvSpPr>
        <p:spPr>
          <a:xfrm>
            <a:off x="9892146" y="20574000"/>
            <a:ext cx="5486400" cy="19638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2540203" rtl="0" eaLnBrk="1" latinLnBrk="0" hangingPunct="1">
              <a:lnSpc>
                <a:spcPct val="90000"/>
              </a:lnSpc>
              <a:spcBef>
                <a:spcPts val="2778"/>
              </a:spcBef>
              <a:buFont typeface="Arial" panose="020B0604020202020204" pitchFamily="34" charset="0"/>
              <a:buNone/>
              <a:defRPr sz="6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70102" indent="0" algn="ctr" defTabSz="2540203" rtl="0" eaLnBrk="1" latinLnBrk="0" hangingPunct="1">
              <a:lnSpc>
                <a:spcPct val="90000"/>
              </a:lnSpc>
              <a:spcBef>
                <a:spcPts val="1389"/>
              </a:spcBef>
              <a:buFont typeface="Arial" panose="020B0604020202020204" pitchFamily="34" charset="0"/>
              <a:buNone/>
              <a:defRPr sz="5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540203" indent="0" algn="ctr" defTabSz="2540203" rtl="0" eaLnBrk="1" latinLnBrk="0" hangingPunct="1">
              <a:lnSpc>
                <a:spcPct val="90000"/>
              </a:lnSpc>
              <a:spcBef>
                <a:spcPts val="1389"/>
              </a:spcBef>
              <a:buFont typeface="Arial" panose="020B0604020202020204" pitchFamily="34" charset="0"/>
              <a:buNone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810305" indent="0" algn="ctr" defTabSz="2540203" rtl="0" eaLnBrk="1" latinLnBrk="0" hangingPunct="1">
              <a:lnSpc>
                <a:spcPct val="90000"/>
              </a:lnSpc>
              <a:spcBef>
                <a:spcPts val="1389"/>
              </a:spcBef>
              <a:buFont typeface="Arial" panose="020B0604020202020204" pitchFamily="34" charset="0"/>
              <a:buNone/>
              <a:defRPr sz="444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080406" indent="0" algn="ctr" defTabSz="2540203" rtl="0" eaLnBrk="1" latinLnBrk="0" hangingPunct="1">
              <a:lnSpc>
                <a:spcPct val="90000"/>
              </a:lnSpc>
              <a:spcBef>
                <a:spcPts val="1389"/>
              </a:spcBef>
              <a:buFont typeface="Arial" panose="020B0604020202020204" pitchFamily="34" charset="0"/>
              <a:buNone/>
              <a:defRPr sz="444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350508" indent="0" algn="ctr" defTabSz="2540203" rtl="0" eaLnBrk="1" latinLnBrk="0" hangingPunct="1">
              <a:lnSpc>
                <a:spcPct val="90000"/>
              </a:lnSpc>
              <a:spcBef>
                <a:spcPts val="1389"/>
              </a:spcBef>
              <a:buFont typeface="Arial" panose="020B0604020202020204" pitchFamily="34" charset="0"/>
              <a:buNone/>
              <a:defRPr sz="444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620610" indent="0" algn="ctr" defTabSz="2540203" rtl="0" eaLnBrk="1" latinLnBrk="0" hangingPunct="1">
              <a:lnSpc>
                <a:spcPct val="90000"/>
              </a:lnSpc>
              <a:spcBef>
                <a:spcPts val="1389"/>
              </a:spcBef>
              <a:buFont typeface="Arial" panose="020B0604020202020204" pitchFamily="34" charset="0"/>
              <a:buNone/>
              <a:defRPr sz="444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890711" indent="0" algn="ctr" defTabSz="2540203" rtl="0" eaLnBrk="1" latinLnBrk="0" hangingPunct="1">
              <a:lnSpc>
                <a:spcPct val="90000"/>
              </a:lnSpc>
              <a:spcBef>
                <a:spcPts val="1389"/>
              </a:spcBef>
              <a:buFont typeface="Arial" panose="020B0604020202020204" pitchFamily="34" charset="0"/>
              <a:buNone/>
              <a:defRPr sz="444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0160813" indent="0" algn="ctr" defTabSz="2540203" rtl="0" eaLnBrk="1" latinLnBrk="0" hangingPunct="1">
              <a:lnSpc>
                <a:spcPct val="90000"/>
              </a:lnSpc>
              <a:spcBef>
                <a:spcPts val="1389"/>
              </a:spcBef>
              <a:buFont typeface="Arial" panose="020B0604020202020204" pitchFamily="34" charset="0"/>
              <a:buNone/>
              <a:defRPr sz="444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1"/>
            <a:r>
              <a:rPr lang="en-US" sz="4800" b="1">
                <a:solidFill>
                  <a:srgbClr val="E8E0C2"/>
                </a:solidFill>
              </a:rPr>
              <a:t>2025-2026</a:t>
            </a:r>
            <a:endParaRPr lang="en-GB" sz="4800" b="1">
              <a:solidFill>
                <a:srgbClr val="E8E0C2"/>
              </a:solidFill>
            </a:endParaRPr>
          </a:p>
          <a:p>
            <a:pPr rtl="1"/>
            <a:r>
              <a:rPr lang="en-GB" sz="4800" b="1">
                <a:solidFill>
                  <a:srgbClr val="E8E0C2"/>
                </a:solidFill>
              </a:rPr>
              <a:t>Term </a:t>
            </a:r>
            <a:r>
              <a:rPr lang="en-US" sz="4800" b="1">
                <a:solidFill>
                  <a:srgbClr val="E8E0C2"/>
                </a:solidFill>
              </a:rPr>
              <a:t>2</a:t>
            </a:r>
            <a:r>
              <a:rPr lang="en-GB" sz="4800" b="1">
                <a:solidFill>
                  <a:srgbClr val="E8E0C2"/>
                </a:solidFill>
              </a:rPr>
              <a:t> </a:t>
            </a:r>
            <a:r>
              <a:rPr lang="ar-SA" sz="4800" b="1">
                <a:solidFill>
                  <a:srgbClr val="E8E0C2"/>
                </a:solidFill>
              </a:rPr>
              <a:t> - الفصل</a:t>
            </a:r>
            <a:r>
              <a:rPr lang="en-US" sz="4800" b="1">
                <a:solidFill>
                  <a:srgbClr val="E8E0C2"/>
                </a:solidFill>
              </a:rPr>
              <a:t> </a:t>
            </a:r>
            <a:r>
              <a:rPr lang="ar-SA" sz="4800" b="1">
                <a:solidFill>
                  <a:srgbClr val="E8E0C2"/>
                </a:solidFill>
              </a:rPr>
              <a:t>الثاني</a:t>
            </a:r>
            <a:endParaRPr lang="x-none" sz="4800" b="1">
              <a:solidFill>
                <a:srgbClr val="E8E0C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53875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5DDA5F0-821C-8049-A6CC-6A5429B747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74977" y="7104066"/>
            <a:ext cx="20479932" cy="1485900"/>
          </a:xfrm>
        </p:spPr>
        <p:txBody>
          <a:bodyPr>
            <a:normAutofit fontScale="90000"/>
          </a:bodyPr>
          <a:lstStyle/>
          <a:p>
            <a:pPr algn="l" defTabSz="2540203" rtl="1" eaLnBrk="1" latinLnBrk="0" hangingPunct="1">
              <a:lnSpc>
                <a:spcPct val="150000"/>
              </a:lnSpc>
              <a:spcBef>
                <a:spcPct val="0"/>
              </a:spcBef>
              <a:buNone/>
            </a:pPr>
            <a:r>
              <a:rPr lang="en-GB" sz="8000" b="1">
                <a:solidFill>
                  <a:schemeClr val="bg1"/>
                </a:solidFill>
                <a:latin typeface="Arial"/>
                <a:cs typeface="Arial"/>
              </a:rPr>
              <a:t>Dr </a:t>
            </a:r>
            <a:r>
              <a:rPr lang="en-GB" sz="8000" b="1" err="1">
                <a:solidFill>
                  <a:schemeClr val="bg1"/>
                </a:solidFill>
                <a:latin typeface="Arial"/>
                <a:cs typeface="Arial"/>
              </a:rPr>
              <a:t>Alhanoof</a:t>
            </a:r>
            <a:r>
              <a:rPr lang="en-GB" sz="8000" b="1">
                <a:solidFill>
                  <a:schemeClr val="bg1"/>
                </a:solidFill>
                <a:latin typeface="Arial"/>
                <a:cs typeface="Arial"/>
              </a:rPr>
              <a:t> </a:t>
            </a:r>
            <a:r>
              <a:rPr lang="en-GB" sz="8000" b="1" err="1">
                <a:solidFill>
                  <a:schemeClr val="bg1"/>
                </a:solidFill>
                <a:latin typeface="Arial"/>
                <a:cs typeface="Arial"/>
              </a:rPr>
              <a:t>Almalki</a:t>
            </a:r>
            <a:endParaRPr lang="x-none" sz="80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id="{2250A304-08B4-ECE4-3029-657D838668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1131238"/>
              </p:ext>
            </p:extLst>
          </p:nvPr>
        </p:nvGraphicFramePr>
        <p:xfrm>
          <a:off x="1752600" y="10405461"/>
          <a:ext cx="21945599" cy="938174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09999">
                  <a:extLst>
                    <a:ext uri="{9D8B030D-6E8A-4147-A177-3AD203B41FA5}">
                      <a16:colId xmlns:a16="http://schemas.microsoft.com/office/drawing/2014/main" val="2619360146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3561076243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3980412809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3210028343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4196352459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35001651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b="1"/>
                        <a:t>Time</a:t>
                      </a:r>
                      <a:endParaRPr lang="en-US" b="1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b="1"/>
                        <a:t>Sunday</a:t>
                      </a:r>
                      <a:endParaRPr lang="en-US" b="1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b="1"/>
                        <a:t>Monday</a:t>
                      </a:r>
                      <a:endParaRPr lang="en-US" b="1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b="1"/>
                        <a:t>Tuesday</a:t>
                      </a:r>
                      <a:endParaRPr lang="en-US" b="1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b="1"/>
                        <a:t>Wednesday</a:t>
                      </a:r>
                      <a:endParaRPr lang="en-US" b="1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b="1"/>
                        <a:t>Thursday</a:t>
                      </a:r>
                      <a:endParaRPr lang="en-US" b="1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77359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sz="4000"/>
                        <a:t>08.00 – 9.00 am</a:t>
                      </a: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2540203" rtl="0" eaLnBrk="1" fontAlgn="auto" latinLnBrk="0" hangingPunct="1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0">
                        <a:highlight>
                          <a:srgbClr val="C0C0C0"/>
                        </a:highlight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32267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sz="4000"/>
                        <a:t>09.00 – 10.00 am</a:t>
                      </a: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2540203" rtl="0" eaLnBrk="1" fontAlgn="auto" latinLnBrk="0" hangingPunct="1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0">
                        <a:highlight>
                          <a:srgbClr val="C0C0C0"/>
                        </a:highlight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49043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sz="4000"/>
                        <a:t>10.00 – 11.00 am</a:t>
                      </a: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2540203" rtl="0" eaLnBrk="1" fontAlgn="auto" latinLnBrk="0" hangingPunct="1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0" b="1" dirty="0"/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2540203" rtl="0" eaLnBrk="1" fontAlgn="auto" latinLnBrk="0" hangingPunct="1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0">
                        <a:highlight>
                          <a:srgbClr val="C0C0C0"/>
                        </a:highlight>
                      </a:endParaRPr>
                    </a:p>
                  </a:txBody>
                  <a:tcPr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 dirty="0"/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994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sz="4000"/>
                        <a:t>11.00 – 12.00 pm</a:t>
                      </a: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2540203" rtl="0" eaLnBrk="1" fontAlgn="auto" latinLnBrk="0" hangingPunct="1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0" b="1" dirty="0"/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2540203" rtl="0" eaLnBrk="1" fontAlgn="auto" latinLnBrk="0" hangingPunct="1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0">
                        <a:highlight>
                          <a:srgbClr val="C0C0C0"/>
                        </a:highlight>
                      </a:endParaRPr>
                    </a:p>
                  </a:txBody>
                  <a:tcPr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 dirty="0"/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3158460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pPr lvl="0"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-GB" sz="4000"/>
                        <a:t>12:00-01:00 pm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endParaRPr lang="en-US" sz="4000" b="1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endParaRPr lang="en-US" sz="400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defTabSz="2540203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  <a:tabLst/>
                        <a:defRPr/>
                      </a:pPr>
                      <a:endParaRPr lang="en-US" sz="4000" b="1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endParaRPr lang="en-US" sz="4000" b="1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endParaRPr lang="en-US" sz="400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94813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sz="4000"/>
                        <a:t>01.00 – 02.00 pm</a:t>
                      </a: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 b="1"/>
                    </a:p>
                  </a:txBody>
                  <a:tcPr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2540203" rtl="0" eaLnBrk="1" fontAlgn="auto" latinLnBrk="0" hangingPunct="1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0" b="1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 b="1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5966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sz="4000"/>
                        <a:t>02.00 – 03.00 pm</a:t>
                      </a: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2540203" rtl="0" eaLnBrk="1" fontAlgn="auto" latinLnBrk="0" hangingPunct="1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0" b="1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 b="1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en-US" sz="4000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9816286"/>
                  </a:ext>
                </a:extLst>
              </a:tr>
            </a:tbl>
          </a:graphicData>
        </a:graphic>
      </p:graphicFrame>
      <p:sp>
        <p:nvSpPr>
          <p:cNvPr id="2" name="Subtitle 2">
            <a:extLst>
              <a:ext uri="{FF2B5EF4-FFF2-40B4-BE49-F238E27FC236}">
                <a16:creationId xmlns:a16="http://schemas.microsoft.com/office/drawing/2014/main" id="{5AB185D3-D9BD-0642-C9DD-D4203FDEE69D}"/>
              </a:ext>
            </a:extLst>
          </p:cNvPr>
          <p:cNvSpPr txBox="1">
            <a:spLocks/>
          </p:cNvSpPr>
          <p:nvPr/>
        </p:nvSpPr>
        <p:spPr>
          <a:xfrm>
            <a:off x="9892146" y="20574000"/>
            <a:ext cx="5486400" cy="19638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2540203" rtl="0" eaLnBrk="1" latinLnBrk="0" hangingPunct="1">
              <a:lnSpc>
                <a:spcPct val="90000"/>
              </a:lnSpc>
              <a:spcBef>
                <a:spcPts val="2778"/>
              </a:spcBef>
              <a:buFont typeface="Arial" panose="020B0604020202020204" pitchFamily="34" charset="0"/>
              <a:buNone/>
              <a:defRPr sz="6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70102" indent="0" algn="ctr" defTabSz="2540203" rtl="0" eaLnBrk="1" latinLnBrk="0" hangingPunct="1">
              <a:lnSpc>
                <a:spcPct val="90000"/>
              </a:lnSpc>
              <a:spcBef>
                <a:spcPts val="1389"/>
              </a:spcBef>
              <a:buFont typeface="Arial" panose="020B0604020202020204" pitchFamily="34" charset="0"/>
              <a:buNone/>
              <a:defRPr sz="5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540203" indent="0" algn="ctr" defTabSz="2540203" rtl="0" eaLnBrk="1" latinLnBrk="0" hangingPunct="1">
              <a:lnSpc>
                <a:spcPct val="90000"/>
              </a:lnSpc>
              <a:spcBef>
                <a:spcPts val="1389"/>
              </a:spcBef>
              <a:buFont typeface="Arial" panose="020B0604020202020204" pitchFamily="34" charset="0"/>
              <a:buNone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810305" indent="0" algn="ctr" defTabSz="2540203" rtl="0" eaLnBrk="1" latinLnBrk="0" hangingPunct="1">
              <a:lnSpc>
                <a:spcPct val="90000"/>
              </a:lnSpc>
              <a:spcBef>
                <a:spcPts val="1389"/>
              </a:spcBef>
              <a:buFont typeface="Arial" panose="020B0604020202020204" pitchFamily="34" charset="0"/>
              <a:buNone/>
              <a:defRPr sz="444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080406" indent="0" algn="ctr" defTabSz="2540203" rtl="0" eaLnBrk="1" latinLnBrk="0" hangingPunct="1">
              <a:lnSpc>
                <a:spcPct val="90000"/>
              </a:lnSpc>
              <a:spcBef>
                <a:spcPts val="1389"/>
              </a:spcBef>
              <a:buFont typeface="Arial" panose="020B0604020202020204" pitchFamily="34" charset="0"/>
              <a:buNone/>
              <a:defRPr sz="444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350508" indent="0" algn="ctr" defTabSz="2540203" rtl="0" eaLnBrk="1" latinLnBrk="0" hangingPunct="1">
              <a:lnSpc>
                <a:spcPct val="90000"/>
              </a:lnSpc>
              <a:spcBef>
                <a:spcPts val="1389"/>
              </a:spcBef>
              <a:buFont typeface="Arial" panose="020B0604020202020204" pitchFamily="34" charset="0"/>
              <a:buNone/>
              <a:defRPr sz="444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620610" indent="0" algn="ctr" defTabSz="2540203" rtl="0" eaLnBrk="1" latinLnBrk="0" hangingPunct="1">
              <a:lnSpc>
                <a:spcPct val="90000"/>
              </a:lnSpc>
              <a:spcBef>
                <a:spcPts val="1389"/>
              </a:spcBef>
              <a:buFont typeface="Arial" panose="020B0604020202020204" pitchFamily="34" charset="0"/>
              <a:buNone/>
              <a:defRPr sz="444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890711" indent="0" algn="ctr" defTabSz="2540203" rtl="0" eaLnBrk="1" latinLnBrk="0" hangingPunct="1">
              <a:lnSpc>
                <a:spcPct val="90000"/>
              </a:lnSpc>
              <a:spcBef>
                <a:spcPts val="1389"/>
              </a:spcBef>
              <a:buFont typeface="Arial" panose="020B0604020202020204" pitchFamily="34" charset="0"/>
              <a:buNone/>
              <a:defRPr sz="444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0160813" indent="0" algn="ctr" defTabSz="2540203" rtl="0" eaLnBrk="1" latinLnBrk="0" hangingPunct="1">
              <a:lnSpc>
                <a:spcPct val="90000"/>
              </a:lnSpc>
              <a:spcBef>
                <a:spcPts val="1389"/>
              </a:spcBef>
              <a:buFont typeface="Arial" panose="020B0604020202020204" pitchFamily="34" charset="0"/>
              <a:buNone/>
              <a:defRPr sz="444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1"/>
            <a:r>
              <a:rPr lang="en-US" sz="4800" b="1">
                <a:solidFill>
                  <a:srgbClr val="E8E0C2"/>
                </a:solidFill>
              </a:rPr>
              <a:t>2025-2026</a:t>
            </a:r>
            <a:endParaRPr lang="en-GB" sz="4800" b="1">
              <a:solidFill>
                <a:srgbClr val="E8E0C2"/>
              </a:solidFill>
            </a:endParaRPr>
          </a:p>
          <a:p>
            <a:pPr rtl="1"/>
            <a:r>
              <a:rPr lang="en-GB" sz="4800" b="1">
                <a:solidFill>
                  <a:srgbClr val="E8E0C2"/>
                </a:solidFill>
              </a:rPr>
              <a:t>Term </a:t>
            </a:r>
            <a:r>
              <a:rPr lang="en-US" sz="4800" b="1">
                <a:solidFill>
                  <a:srgbClr val="E8E0C2"/>
                </a:solidFill>
              </a:rPr>
              <a:t>2</a:t>
            </a:r>
            <a:r>
              <a:rPr lang="en-GB" sz="4800" b="1">
                <a:solidFill>
                  <a:srgbClr val="E8E0C2"/>
                </a:solidFill>
              </a:rPr>
              <a:t> </a:t>
            </a:r>
            <a:r>
              <a:rPr lang="ar-SA" sz="4800" b="1">
                <a:solidFill>
                  <a:srgbClr val="E8E0C2"/>
                </a:solidFill>
              </a:rPr>
              <a:t> - الفصل</a:t>
            </a:r>
            <a:r>
              <a:rPr lang="en-US" sz="4800" b="1">
                <a:solidFill>
                  <a:srgbClr val="E8E0C2"/>
                </a:solidFill>
              </a:rPr>
              <a:t> </a:t>
            </a:r>
            <a:r>
              <a:rPr lang="ar-SA" sz="4800" b="1">
                <a:solidFill>
                  <a:srgbClr val="E8E0C2"/>
                </a:solidFill>
              </a:rPr>
              <a:t>الثاني</a:t>
            </a:r>
            <a:endParaRPr lang="x-none" sz="4800" b="1">
              <a:solidFill>
                <a:srgbClr val="E8E0C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01659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456</Words>
  <Application>Microsoft Office PowerPoint</Application>
  <PresentationFormat>Custom</PresentationFormat>
  <Paragraphs>165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الساعات المكتبية لأعضاء هيئة التدريس – قسم تقنية القلب Faculty Office Hours – Cardiac Technology Department</vt:lpstr>
      <vt:lpstr>Dr Abrar Alnaimi</vt:lpstr>
      <vt:lpstr>Dr Ghada Sultan</vt:lpstr>
      <vt:lpstr>Dr Mustafa Rashed</vt:lpstr>
      <vt:lpstr>Dr Mohammed Yahia</vt:lpstr>
      <vt:lpstr>Dr Lamia Al Saikhan</vt:lpstr>
      <vt:lpstr>Mrs Neethu Theruvan</vt:lpstr>
      <vt:lpstr>Dr Aeshah Althunayyan</vt:lpstr>
      <vt:lpstr>Dr Alhanoof Almalki</vt:lpstr>
      <vt:lpstr>Dr Mashael Alfarih</vt:lpstr>
      <vt:lpstr>Ms Majd Almutairi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عنوان رئيسي</dc:title>
  <dc:creator>Nouf Ibrahim AlSada</dc:creator>
  <cp:lastModifiedBy>Majd Salem Msued Almutairi</cp:lastModifiedBy>
  <cp:revision>4</cp:revision>
  <dcterms:created xsi:type="dcterms:W3CDTF">2021-04-12T10:02:29Z</dcterms:created>
  <dcterms:modified xsi:type="dcterms:W3CDTF">2026-02-12T08:44:00Z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b196578f-6ae1-40cd-93dd-1a3b7a6ede66_Enabled">
    <vt:lpwstr>true</vt:lpwstr>
  </property>
  <property fmtid="{D5CDD505-2E9C-101B-9397-08002B2CF9AE}" pid="3" name="MSIP_Label_b196578f-6ae1-40cd-93dd-1a3b7a6ede66_SetDate">
    <vt:lpwstr>2026-01-27T09:43:38Z</vt:lpwstr>
  </property>
  <property fmtid="{D5CDD505-2E9C-101B-9397-08002B2CF9AE}" pid="4" name="MSIP_Label_b196578f-6ae1-40cd-93dd-1a3b7a6ede66_Method">
    <vt:lpwstr>Standard</vt:lpwstr>
  </property>
  <property fmtid="{D5CDD505-2E9C-101B-9397-08002B2CF9AE}" pid="5" name="MSIP_Label_b196578f-6ae1-40cd-93dd-1a3b7a6ede66_Name">
    <vt:lpwstr>Public - عام</vt:lpwstr>
  </property>
  <property fmtid="{D5CDD505-2E9C-101B-9397-08002B2CF9AE}" pid="6" name="MSIP_Label_b196578f-6ae1-40cd-93dd-1a3b7a6ede66_SiteId">
    <vt:lpwstr>2c86bbfc-8d04-41ff-a83a-942f075e0f60</vt:lpwstr>
  </property>
  <property fmtid="{D5CDD505-2E9C-101B-9397-08002B2CF9AE}" pid="7" name="MSIP_Label_b196578f-6ae1-40cd-93dd-1a3b7a6ede66_ActionId">
    <vt:lpwstr>bd795b85-7f3a-46ab-8627-e45001fa1ac2</vt:lpwstr>
  </property>
  <property fmtid="{D5CDD505-2E9C-101B-9397-08002B2CF9AE}" pid="8" name="MSIP_Label_b196578f-6ae1-40cd-93dd-1a3b7a6ede66_ContentBits">
    <vt:lpwstr>0</vt:lpwstr>
  </property>
  <property fmtid="{D5CDD505-2E9C-101B-9397-08002B2CF9AE}" pid="9" name="MSIP_Label_b196578f-6ae1-40cd-93dd-1a3b7a6ede66_Tag">
    <vt:lpwstr>10, 3, 0, 1</vt:lpwstr>
  </property>
</Properties>
</file>