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53467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16" d="100"/>
          <a:sy n="116" d="100"/>
        </p:scale>
        <p:origin x="3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ctr">
              <a:defRPr sz="3200"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9365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59BC6C3-BE2B-1CF0-3AA7-2715CCE9E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86" y="1419754"/>
            <a:ext cx="4611529" cy="592660"/>
          </a:xfrm>
        </p:spPr>
        <p:txBody>
          <a:bodyPr>
            <a:noAutofit/>
          </a:bodyPr>
          <a:lstStyle>
            <a:lvl1pPr algn="ctr">
              <a:defRPr sz="3200"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EC3DE2-5EDE-691B-96A9-C0202A53F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586" y="2012414"/>
            <a:ext cx="4611529" cy="4796544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162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EBFB32B-D91B-9F9F-9EFA-A9D31EBE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86" y="1419754"/>
            <a:ext cx="4611529" cy="592660"/>
          </a:xfrm>
        </p:spPr>
        <p:txBody>
          <a:bodyPr>
            <a:noAutofit/>
          </a:bodyPr>
          <a:lstStyle>
            <a:lvl1pPr algn="ctr">
              <a:defRPr sz="3200"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A5720B3-CED6-EEC6-38B7-2BCC84BEF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586" y="2012414"/>
            <a:ext cx="4611529" cy="4796544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9708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7586" y="1419754"/>
            <a:ext cx="4611529" cy="5926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586" y="2012414"/>
            <a:ext cx="461152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7585" y="7006700"/>
            <a:ext cx="12030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8BDCAA-10A9-4948-A50B-AD1138A56562}" type="datetimeFigureOut">
              <a:rPr lang="en-SA" smtClean="0"/>
              <a:t>31/12/2025 R</a:t>
            </a:fld>
            <a:endParaRPr lang="en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1095" y="7006700"/>
            <a:ext cx="18045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95046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534650" rtl="0" eaLnBrk="1" latinLnBrk="0" hangingPunct="1">
        <a:lnSpc>
          <a:spcPct val="90000"/>
        </a:lnSpc>
        <a:spcBef>
          <a:spcPct val="0"/>
        </a:spcBef>
        <a:buNone/>
        <a:defRPr sz="25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662" indent="-133662" algn="l" defTabSz="53465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1637" kern="1200">
          <a:solidFill>
            <a:schemeClr val="tx1"/>
          </a:solidFill>
          <a:latin typeface="+mn-lt"/>
          <a:ea typeface="+mn-ea"/>
          <a:cs typeface="+mn-cs"/>
        </a:defRPr>
      </a:lvl1pPr>
      <a:lvl2pPr marL="400987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668312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3pPr>
      <a:lvl4pPr marL="935637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4pPr>
      <a:lvl5pPr marL="1202962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5pPr>
      <a:lvl6pPr marL="1470287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6pPr>
      <a:lvl7pPr marL="1737611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7pPr>
      <a:lvl8pPr marL="2004936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8pPr>
      <a:lvl9pPr marL="2272261" indent="-133662" algn="l" defTabSz="534650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1pPr>
      <a:lvl2pPr marL="267325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2pPr>
      <a:lvl3pPr marL="534650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3pPr>
      <a:lvl4pPr marL="801975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4pPr>
      <a:lvl5pPr marL="1069299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5pPr>
      <a:lvl6pPr marL="1336624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6pPr>
      <a:lvl7pPr marL="1603949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7pPr>
      <a:lvl8pPr marL="1871274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8pPr>
      <a:lvl9pPr marL="2138599" algn="l" defTabSz="534650" rtl="0" eaLnBrk="1" latinLnBrk="0" hangingPunct="1">
        <a:defRPr sz="10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0F6759-A8A4-BD3F-A3E2-A7E951BA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العنوان</a:t>
            </a:r>
            <a:endParaRPr lang="en-S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07980C-AEB9-C927-1299-CC360DB46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3662" indent="-133662" algn="r" defTabSz="534650" rtl="1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ar-SA" dirty="0"/>
              <a:t>النص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404547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AAF45-E22B-2134-9C08-FF4E08742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13E3CB-DE39-B0DA-27ED-B5BBC393D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86" y="1419754"/>
            <a:ext cx="4611529" cy="592660"/>
          </a:xfrm>
        </p:spPr>
        <p:txBody>
          <a:bodyPr/>
          <a:lstStyle/>
          <a:p>
            <a:r>
              <a:rPr lang="ar-SA" dirty="0"/>
              <a:t>العنوان</a:t>
            </a:r>
            <a:endParaRPr lang="en-SA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1B332A-FBA9-97D0-A54C-55A03F2FC40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7586" y="2012414"/>
            <a:ext cx="4611529" cy="4796544"/>
          </a:xfrm>
        </p:spPr>
        <p:txBody>
          <a:bodyPr/>
          <a:lstStyle/>
          <a:p>
            <a:pPr marL="133662" indent="-133662" algn="r" defTabSz="534650" rtl="1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67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7C7D4-A400-0EE7-41F1-35945BB9D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65062-53A2-60E8-3D20-3B7FC3A1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586" y="1419754"/>
            <a:ext cx="4611529" cy="592660"/>
          </a:xfrm>
        </p:spPr>
        <p:txBody>
          <a:bodyPr/>
          <a:lstStyle/>
          <a:p>
            <a:r>
              <a:rPr lang="ar-SA" dirty="0"/>
              <a:t>العنوان</a:t>
            </a:r>
            <a:endParaRPr lang="en-S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01A12-B7B0-C00A-0C4F-9834EC89108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7586" y="2012414"/>
            <a:ext cx="4611529" cy="4796544"/>
          </a:xfrm>
        </p:spPr>
        <p:txBody>
          <a:bodyPr/>
          <a:lstStyle/>
          <a:p>
            <a:pPr marL="133662" indent="-133662" algn="r" defTabSz="534650" rtl="1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66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AU 2">
      <a:dk1>
        <a:srgbClr val="32395A"/>
      </a:dk1>
      <a:lt1>
        <a:srgbClr val="FFFFFF"/>
      </a:lt1>
      <a:dk2>
        <a:srgbClr val="958D74"/>
      </a:dk2>
      <a:lt2>
        <a:srgbClr val="E1D8BE"/>
      </a:lt2>
      <a:accent1>
        <a:srgbClr val="3A5A95"/>
      </a:accent1>
      <a:accent2>
        <a:srgbClr val="943061"/>
      </a:accent2>
      <a:accent3>
        <a:srgbClr val="E94D1A"/>
      </a:accent3>
      <a:accent4>
        <a:srgbClr val="F1CC0C"/>
      </a:accent4>
      <a:accent5>
        <a:srgbClr val="BDBE33"/>
      </a:accent5>
      <a:accent6>
        <a:srgbClr val="338383"/>
      </a:accent6>
      <a:hlink>
        <a:srgbClr val="3A5A95"/>
      </a:hlink>
      <a:folHlink>
        <a:srgbClr val="943061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lyer" id="{4EDBCFFF-BAB7-BB47-9C86-E3FAE6D331DA}" vid="{5B311295-A3DF-6341-8F23-5C91267E25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</Words>
  <Application>Microsoft Macintosh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Saudi</vt:lpstr>
      <vt:lpstr>Office Theme</vt:lpstr>
      <vt:lpstr>العنوان</vt:lpstr>
      <vt:lpstr>العنوان</vt:lpstr>
      <vt:lpstr>العنوان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subject/>
  <dc:creator>Ghadah Shayem Alshammary</dc:creator>
  <cp:keywords/>
  <dc:description/>
  <cp:lastModifiedBy>Ghadah Shayem Alshammary</cp:lastModifiedBy>
  <cp:revision>1</cp:revision>
  <dcterms:created xsi:type="dcterms:W3CDTF">2025-12-31T10:56:45Z</dcterms:created>
  <dcterms:modified xsi:type="dcterms:W3CDTF">2025-12-31T10:56:54Z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96578f-6ae1-40cd-93dd-1a3b7a6ede66_Enabled">
    <vt:lpwstr>true</vt:lpwstr>
  </property>
  <property fmtid="{D5CDD505-2E9C-101B-9397-08002B2CF9AE}" pid="3" name="MSIP_Label_b196578f-6ae1-40cd-93dd-1a3b7a6ede66_SetDate">
    <vt:lpwstr>2025-12-31T10:56:54Z</vt:lpwstr>
  </property>
  <property fmtid="{D5CDD505-2E9C-101B-9397-08002B2CF9AE}" pid="4" name="MSIP_Label_b196578f-6ae1-40cd-93dd-1a3b7a6ede66_Method">
    <vt:lpwstr>Standard</vt:lpwstr>
  </property>
  <property fmtid="{D5CDD505-2E9C-101B-9397-08002B2CF9AE}" pid="5" name="MSIP_Label_b196578f-6ae1-40cd-93dd-1a3b7a6ede66_Name">
    <vt:lpwstr>Public - عام</vt:lpwstr>
  </property>
  <property fmtid="{D5CDD505-2E9C-101B-9397-08002B2CF9AE}" pid="6" name="MSIP_Label_b196578f-6ae1-40cd-93dd-1a3b7a6ede66_SiteId">
    <vt:lpwstr>2c86bbfc-8d04-41ff-a83a-942f075e0f60</vt:lpwstr>
  </property>
  <property fmtid="{D5CDD505-2E9C-101B-9397-08002B2CF9AE}" pid="7" name="MSIP_Label_b196578f-6ae1-40cd-93dd-1a3b7a6ede66_ActionId">
    <vt:lpwstr>5a9f5181-4940-4d52-b5ad-71c351e3af13</vt:lpwstr>
  </property>
  <property fmtid="{D5CDD505-2E9C-101B-9397-08002B2CF9AE}" pid="8" name="MSIP_Label_b196578f-6ae1-40cd-93dd-1a3b7a6ede66_ContentBits">
    <vt:lpwstr>0</vt:lpwstr>
  </property>
</Properties>
</file>