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53467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/>
    <p:restoredTop sz="96327"/>
  </p:normalViewPr>
  <p:slideViewPr>
    <p:cSldViewPr snapToGrid="0">
      <p:cViewPr varScale="1">
        <p:scale>
          <a:sx n="116" d="100"/>
          <a:sy n="116" d="100"/>
        </p:scale>
        <p:origin x="3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6" y="2649545"/>
            <a:ext cx="4611529" cy="363326"/>
          </a:xfrm>
        </p:spPr>
        <p:txBody>
          <a:bodyPr>
            <a:noAutofit/>
          </a:bodyPr>
          <a:lstStyle>
            <a:lvl1pPr algn="ctr">
              <a:defRPr sz="28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6" y="3028950"/>
            <a:ext cx="4611529" cy="3780008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5AF-7BE5-D643-BBAA-0584D482057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09A0-3FC0-294C-959C-A402738AB5A2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2946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6" y="1540236"/>
            <a:ext cx="4611529" cy="363326"/>
          </a:xfrm>
        </p:spPr>
        <p:txBody>
          <a:bodyPr>
            <a:noAutofit/>
          </a:bodyPr>
          <a:lstStyle>
            <a:lvl1pPr algn="ctr">
              <a:defRPr sz="28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6" y="1903562"/>
            <a:ext cx="4611529" cy="4905396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5AF-7BE5-D643-BBAA-0584D482057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09A0-3FC0-294C-959C-A402738AB5A2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1586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4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515AF-7BE5-D643-BBAA-0584D482057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700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EA09A0-3FC0-294C-959C-A402738AB5A2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228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</p:sldLayoutIdLst>
  <p:txStyles>
    <p:titleStyle>
      <a:lvl1pPr algn="l" defTabSz="534650" rtl="0" eaLnBrk="1" latinLnBrk="0" hangingPunct="1">
        <a:lnSpc>
          <a:spcPct val="90000"/>
        </a:lnSpc>
        <a:spcBef>
          <a:spcPct val="0"/>
        </a:spcBef>
        <a:buNone/>
        <a:defRPr sz="2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662" indent="-133662" algn="l" defTabSz="53465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009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66831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93563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20296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4702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73761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2004936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27226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32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65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97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2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62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94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127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5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3DABFE-3E14-02D0-EF1E-CC59A3F7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399F22-0603-9224-3BB1-52AB15C4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النص</a:t>
            </a:r>
            <a:endParaRPr lang="en-SA" dirty="0"/>
          </a:p>
        </p:txBody>
      </p:sp>
      <p:pic>
        <p:nvPicPr>
          <p:cNvPr id="3" name="Picture 2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0751B29A-EC1B-B615-71A8-CDCFE438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00" y="5821125"/>
            <a:ext cx="254926" cy="216000"/>
          </a:xfrm>
          <a:prstGeom prst="rect">
            <a:avLst/>
          </a:prstGeom>
        </p:spPr>
      </p:pic>
      <p:pic>
        <p:nvPicPr>
          <p:cNvPr id="7" name="Picture 6" descr="A black and blue calendar&#10;&#10;Description automatically generated">
            <a:extLst>
              <a:ext uri="{FF2B5EF4-FFF2-40B4-BE49-F238E27FC236}">
                <a16:creationId xmlns:a16="http://schemas.microsoft.com/office/drawing/2014/main" id="{ED66F1C3-A5C1-5D36-622F-CB3D963F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208" y="4935034"/>
            <a:ext cx="220580" cy="216000"/>
          </a:xfrm>
          <a:prstGeom prst="rect">
            <a:avLst/>
          </a:prstGeom>
        </p:spPr>
      </p:pic>
      <p:pic>
        <p:nvPicPr>
          <p:cNvPr id="9" name="Picture 8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22E2AFA1-1A49-B575-3EB2-F5611AA9A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08" y="5526705"/>
            <a:ext cx="234318" cy="216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0825FB01-D5A1-247A-3AFC-9A972736B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08" y="5232285"/>
            <a:ext cx="216000" cy="216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5A6D21B-7BB3-D71F-76EF-B0B2A2A22213}"/>
              </a:ext>
            </a:extLst>
          </p:cNvPr>
          <p:cNvSpPr txBox="1">
            <a:spLocks/>
          </p:cNvSpPr>
          <p:nvPr/>
        </p:nvSpPr>
        <p:spPr>
          <a:xfrm>
            <a:off x="1230900" y="4935034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F3AD183-BEDE-20DD-F03D-9D7B178DAB83}"/>
              </a:ext>
            </a:extLst>
          </p:cNvPr>
          <p:cNvSpPr txBox="1">
            <a:spLocks/>
          </p:cNvSpPr>
          <p:nvPr/>
        </p:nvSpPr>
        <p:spPr>
          <a:xfrm>
            <a:off x="1230900" y="5230870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895D979-7582-B73A-93ED-A109AB45B2B3}"/>
              </a:ext>
            </a:extLst>
          </p:cNvPr>
          <p:cNvSpPr txBox="1">
            <a:spLocks/>
          </p:cNvSpPr>
          <p:nvPr/>
        </p:nvSpPr>
        <p:spPr>
          <a:xfrm>
            <a:off x="1230900" y="55267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BADB3E9-3E09-CAA6-763F-536A48184CD1}"/>
              </a:ext>
            </a:extLst>
          </p:cNvPr>
          <p:cNvSpPr txBox="1">
            <a:spLocks/>
          </p:cNvSpPr>
          <p:nvPr/>
        </p:nvSpPr>
        <p:spPr>
          <a:xfrm>
            <a:off x="1230900" y="5822540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2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11FB3-8603-9244-2FAE-07036B32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8C4-C70B-ACDD-EE07-CDCE3A7F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5DCC-B960-1FD2-BC5B-99A08A43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النص</a:t>
            </a:r>
            <a:endParaRPr lang="en-SA" dirty="0"/>
          </a:p>
        </p:txBody>
      </p:sp>
      <p:pic>
        <p:nvPicPr>
          <p:cNvPr id="4" name="Picture 3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F2E8FEB3-BE8D-AC46-7DE5-3B5356B2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00" y="5821125"/>
            <a:ext cx="254926" cy="216000"/>
          </a:xfrm>
          <a:prstGeom prst="rect">
            <a:avLst/>
          </a:prstGeom>
        </p:spPr>
      </p:pic>
      <p:pic>
        <p:nvPicPr>
          <p:cNvPr id="5" name="Picture 4" descr="A black and blue calendar&#10;&#10;Description automatically generated">
            <a:extLst>
              <a:ext uri="{FF2B5EF4-FFF2-40B4-BE49-F238E27FC236}">
                <a16:creationId xmlns:a16="http://schemas.microsoft.com/office/drawing/2014/main" id="{09CDE526-1146-616F-BD98-7EA4351D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208" y="4935034"/>
            <a:ext cx="220580" cy="216000"/>
          </a:xfrm>
          <a:prstGeom prst="rect">
            <a:avLst/>
          </a:prstGeom>
        </p:spPr>
      </p:pic>
      <p:pic>
        <p:nvPicPr>
          <p:cNvPr id="6" name="Picture 5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FEC76081-06A9-74F8-8E7D-2EB03DE3A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08" y="5526705"/>
            <a:ext cx="234318" cy="216000"/>
          </a:xfrm>
          <a:prstGeom prst="rect">
            <a:avLst/>
          </a:prstGeom>
        </p:spPr>
      </p:pic>
      <p:pic>
        <p:nvPicPr>
          <p:cNvPr id="7" name="Picture 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2A95243D-2332-C9B4-9678-838769577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08" y="5232285"/>
            <a:ext cx="216000" cy="2160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D12BFF-CD23-44EF-01AC-17F9CE686FC6}"/>
              </a:ext>
            </a:extLst>
          </p:cNvPr>
          <p:cNvSpPr txBox="1">
            <a:spLocks/>
          </p:cNvSpPr>
          <p:nvPr/>
        </p:nvSpPr>
        <p:spPr>
          <a:xfrm>
            <a:off x="1230900" y="4935034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E7A3EDE-8603-9887-7375-A91B9C090AB5}"/>
              </a:ext>
            </a:extLst>
          </p:cNvPr>
          <p:cNvSpPr txBox="1">
            <a:spLocks/>
          </p:cNvSpPr>
          <p:nvPr/>
        </p:nvSpPr>
        <p:spPr>
          <a:xfrm>
            <a:off x="1230900" y="5230870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A1BB692-499B-C5A2-9821-78EE82C011EF}"/>
              </a:ext>
            </a:extLst>
          </p:cNvPr>
          <p:cNvSpPr txBox="1">
            <a:spLocks/>
          </p:cNvSpPr>
          <p:nvPr/>
        </p:nvSpPr>
        <p:spPr>
          <a:xfrm>
            <a:off x="1230900" y="55267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945C942-A188-44A7-56CC-D714073588CB}"/>
              </a:ext>
            </a:extLst>
          </p:cNvPr>
          <p:cNvSpPr txBox="1">
            <a:spLocks/>
          </p:cNvSpPr>
          <p:nvPr/>
        </p:nvSpPr>
        <p:spPr>
          <a:xfrm>
            <a:off x="1230900" y="5822540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12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vitation" id="{22C71FF9-9579-A147-84B4-28A843D05EB5}" vid="{81D01256-77FE-F247-92E5-6BC2221C66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Saudi</vt:lpstr>
      <vt:lpstr>Office Theme</vt:lpstr>
      <vt:lpstr>العنوان</vt:lpstr>
      <vt:lpstr>العنوان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subject/>
  <dc:creator>Ghadah Shayem Alshammary</dc:creator>
  <cp:keywords/>
  <dc:description/>
  <cp:lastModifiedBy>Ghadah Shayem Alshammary</cp:lastModifiedBy>
  <cp:revision>1</cp:revision>
  <dcterms:created xsi:type="dcterms:W3CDTF">2025-12-31T10:57:04Z</dcterms:created>
  <dcterms:modified xsi:type="dcterms:W3CDTF">2025-12-31T10:57:12Z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2025-12-31T10:57:12Z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19b5f3cc-89b5-48ac-beee-4951d5720d69</vt:lpwstr>
  </property>
  <property fmtid="{D5CDD505-2E9C-101B-9397-08002B2CF9AE}" pid="8" name="MSIP_Label_b196578f-6ae1-40cd-93dd-1a3b7a6ede66_ContentBits">
    <vt:lpwstr>0</vt:lpwstr>
  </property>
</Properties>
</file>