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40088" cy="3959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222" d="100"/>
          <a:sy n="222" d="100"/>
        </p:scale>
        <p:origin x="31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12" y="1216367"/>
            <a:ext cx="2430066" cy="1378397"/>
          </a:xfrm>
        </p:spPr>
        <p:txBody>
          <a:bodyPr anchor="ctr">
            <a:noAutofit/>
          </a:bodyPr>
          <a:lstStyle>
            <a:lvl1pPr algn="ctr">
              <a:defRPr sz="2800">
                <a:latin typeface="Saudi" panose="020B0504010101010102" pitchFamily="34" charset="-78"/>
                <a:cs typeface="Saudi" panose="020B0504010101010102" pitchFamily="34" charset="-78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011" y="2603156"/>
            <a:ext cx="2430066" cy="432249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161986" indent="0" algn="ctr">
              <a:buNone/>
              <a:defRPr sz="709"/>
            </a:lvl2pPr>
            <a:lvl3pPr marL="323972" indent="0" algn="ctr">
              <a:buNone/>
              <a:defRPr sz="638"/>
            </a:lvl3pPr>
            <a:lvl4pPr marL="485958" indent="0" algn="ctr">
              <a:buNone/>
              <a:defRPr sz="567"/>
            </a:lvl4pPr>
            <a:lvl5pPr marL="647944" indent="0" algn="ctr">
              <a:buNone/>
              <a:defRPr sz="567"/>
            </a:lvl5pPr>
            <a:lvl6pPr marL="809930" indent="0" algn="ctr">
              <a:buNone/>
              <a:defRPr sz="567"/>
            </a:lvl6pPr>
            <a:lvl7pPr marL="971916" indent="0" algn="ctr">
              <a:buNone/>
              <a:defRPr sz="567"/>
            </a:lvl7pPr>
            <a:lvl8pPr marL="1133902" indent="0" algn="ctr">
              <a:buNone/>
              <a:defRPr sz="567"/>
            </a:lvl8pPr>
            <a:lvl9pPr marL="1295888" indent="0" algn="ctr">
              <a:buNone/>
              <a:defRPr sz="5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92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56" y="210793"/>
            <a:ext cx="2794576" cy="76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56" y="1053960"/>
            <a:ext cx="2794576" cy="25120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56" y="3669616"/>
            <a:ext cx="729020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E329E4-2A12-5A49-ABE1-5526CEF12E8A}" type="datetimeFigureOut">
              <a:rPr lang="en-SA" smtClean="0"/>
              <a:t>31/12/2025 R</a:t>
            </a:fld>
            <a:endParaRPr lang="en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79" y="3669616"/>
            <a:ext cx="1093530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312" y="3669616"/>
            <a:ext cx="729020" cy="210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B460F5-93DE-664B-97A9-220AE77B358E}" type="slidenum">
              <a:rPr lang="en-SA" smtClean="0"/>
              <a:t>‹#›</a:t>
            </a:fld>
            <a:endParaRPr lang="en-SA"/>
          </a:p>
        </p:txBody>
      </p:sp>
    </p:spTree>
    <p:extLst>
      <p:ext uri="{BB962C8B-B14F-4D97-AF65-F5344CB8AC3E}">
        <p14:creationId xmlns:p14="http://schemas.microsoft.com/office/powerpoint/2010/main" val="4007457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323972" rtl="0" eaLnBrk="1" latinLnBrk="0" hangingPunct="1">
        <a:lnSpc>
          <a:spcPct val="90000"/>
        </a:lnSpc>
        <a:spcBef>
          <a:spcPct val="0"/>
        </a:spcBef>
        <a:buNone/>
        <a:defRPr sz="15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3" indent="-80993" algn="l" defTabSz="32397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42979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04965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66951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4pPr>
      <a:lvl5pPr marL="728937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5pPr>
      <a:lvl6pPr marL="890923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09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7pPr>
      <a:lvl8pPr marL="1214895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8pPr>
      <a:lvl9pPr marL="1376881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1pPr>
      <a:lvl2pPr marL="161986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2pPr>
      <a:lvl3pPr marL="323972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3pPr>
      <a:lvl4pPr marL="485958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4pPr>
      <a:lvl5pPr marL="647944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5pPr>
      <a:lvl6pPr marL="809930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6pPr>
      <a:lvl7pPr marL="971916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02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8pPr>
      <a:lvl9pPr marL="1295888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22722-62CE-144E-DBC9-F2C2D53191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الاسم</a:t>
            </a:r>
            <a:endParaRPr lang="en-S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E8E78F-09DA-9D9E-9475-C8BE216A4A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 defTabSz="323972" rtl="1" eaLnBrk="1" latinLnBrk="0" hangingPunct="1">
              <a:lnSpc>
                <a:spcPct val="90000"/>
              </a:lnSpc>
              <a:spcBef>
                <a:spcPts val="354"/>
              </a:spcBef>
              <a:buFont typeface="Arial" panose="020B0604020202020204" pitchFamily="34" charset="0"/>
              <a:buNone/>
            </a:pPr>
            <a:r>
              <a:rPr lang="ar-SA" dirty="0"/>
              <a:t>المنصب</a:t>
            </a:r>
            <a:endParaRPr lang="en-SA" dirty="0"/>
          </a:p>
        </p:txBody>
      </p:sp>
    </p:spTree>
    <p:extLst>
      <p:ext uri="{BB962C8B-B14F-4D97-AF65-F5344CB8AC3E}">
        <p14:creationId xmlns:p14="http://schemas.microsoft.com/office/powerpoint/2010/main" val="3008010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AU 2">
      <a:dk1>
        <a:srgbClr val="32395A"/>
      </a:dk1>
      <a:lt1>
        <a:srgbClr val="FFFFFF"/>
      </a:lt1>
      <a:dk2>
        <a:srgbClr val="958D74"/>
      </a:dk2>
      <a:lt2>
        <a:srgbClr val="E1D8BE"/>
      </a:lt2>
      <a:accent1>
        <a:srgbClr val="3A5A95"/>
      </a:accent1>
      <a:accent2>
        <a:srgbClr val="943061"/>
      </a:accent2>
      <a:accent3>
        <a:srgbClr val="E94D1A"/>
      </a:accent3>
      <a:accent4>
        <a:srgbClr val="F1CC0C"/>
      </a:accent4>
      <a:accent5>
        <a:srgbClr val="BDBE33"/>
      </a:accent5>
      <a:accent6>
        <a:srgbClr val="338383"/>
      </a:accent6>
      <a:hlink>
        <a:srgbClr val="3A5A95"/>
      </a:hlink>
      <a:folHlink>
        <a:srgbClr val="943061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ame Tag" id="{CC7283AB-DA85-0B47-BD30-A005DFEB26D8}" vid="{FFB5C6F0-880B-B24D-8F2C-850B3415638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Saudi</vt:lpstr>
      <vt:lpstr>Office Theme</vt:lpstr>
      <vt:lpstr>الاسم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الاسم</dc:title>
  <dc:subject/>
  <dc:creator>Ghadah Shayem Alshammary</dc:creator>
  <cp:keywords/>
  <dc:description/>
  <cp:lastModifiedBy>Ghadah Shayem Alshammary</cp:lastModifiedBy>
  <cp:revision>1</cp:revision>
  <dcterms:created xsi:type="dcterms:W3CDTF">2025-12-31T10:57:21Z</dcterms:created>
  <dcterms:modified xsi:type="dcterms:W3CDTF">2025-12-31T10:57:28Z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196578f-6ae1-40cd-93dd-1a3b7a6ede66_Enabled">
    <vt:lpwstr>true</vt:lpwstr>
  </property>
  <property fmtid="{D5CDD505-2E9C-101B-9397-08002B2CF9AE}" pid="3" name="MSIP_Label_b196578f-6ae1-40cd-93dd-1a3b7a6ede66_SetDate">
    <vt:lpwstr>2025-12-31T10:57:28Z</vt:lpwstr>
  </property>
  <property fmtid="{D5CDD505-2E9C-101B-9397-08002B2CF9AE}" pid="4" name="MSIP_Label_b196578f-6ae1-40cd-93dd-1a3b7a6ede66_Method">
    <vt:lpwstr>Standard</vt:lpwstr>
  </property>
  <property fmtid="{D5CDD505-2E9C-101B-9397-08002B2CF9AE}" pid="5" name="MSIP_Label_b196578f-6ae1-40cd-93dd-1a3b7a6ede66_Name">
    <vt:lpwstr>Public - عام</vt:lpwstr>
  </property>
  <property fmtid="{D5CDD505-2E9C-101B-9397-08002B2CF9AE}" pid="6" name="MSIP_Label_b196578f-6ae1-40cd-93dd-1a3b7a6ede66_SiteId">
    <vt:lpwstr>2c86bbfc-8d04-41ff-a83a-942f075e0f60</vt:lpwstr>
  </property>
  <property fmtid="{D5CDD505-2E9C-101B-9397-08002B2CF9AE}" pid="7" name="MSIP_Label_b196578f-6ae1-40cd-93dd-1a3b7a6ede66_ActionId">
    <vt:lpwstr>017fed0e-7d73-4749-b84d-190149bff149</vt:lpwstr>
  </property>
  <property fmtid="{D5CDD505-2E9C-101B-9397-08002B2CF9AE}" pid="8" name="MSIP_Label_b196578f-6ae1-40cd-93dd-1a3b7a6ede66_ContentBits">
    <vt:lpwstr>0</vt:lpwstr>
  </property>
</Properties>
</file>