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8" d="100"/>
          <a:sy n="68" d="100"/>
        </p:scale>
        <p:origin x="33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29191"/>
            <a:ext cx="4369118" cy="626762"/>
          </a:xfrm>
        </p:spPr>
        <p:txBody>
          <a:bodyPr>
            <a:noAutofit/>
          </a:bodyPr>
          <a:lstStyle>
            <a:lvl1pPr algn="r" rtl="1">
              <a:defRPr sz="440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B7A-1290-DF47-9680-3D91BFA742B0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3604-8EC0-E944-B9C0-E3375B33A7C5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804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2529191"/>
            <a:ext cx="8281035" cy="62676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B7A-1290-DF47-9680-3D91BFA742B0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3604-8EC0-E944-B9C0-E3375B33A7C5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499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2529191"/>
            <a:ext cx="8281035" cy="62676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B7A-1290-DF47-9680-3D91BFA742B0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3604-8EC0-E944-B9C0-E3375B33A7C5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4203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A6AB7A-1290-DF47-9680-3D91BFA742B0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6A3604-8EC0-E944-B9C0-E3375B33A7C5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953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9FDD2-2AE2-75FF-B2BC-A6645C23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9D0EE7-D83B-A3E6-04A0-61908B4EB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r>
              <a:rPr lang="ar-SA" dirty="0"/>
              <a:t>النص</a:t>
            </a:r>
          </a:p>
          <a:p>
            <a:r>
              <a:rPr lang="ar-SA" dirty="0"/>
              <a:t>النص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68805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7C402-82DB-B6B6-63A1-FD92E07B1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A15E-EC07-CBBA-2829-5D66BAC8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119F-558D-6E3A-2BDA-A70E82EAE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0030" indent="-240030" algn="r" defTabSz="960120" rtl="1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ar-SA" dirty="0"/>
              <a:t>النص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7858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F22C4-C04A-EC36-F0AA-BA631B49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469CD3-1C90-C270-7668-6EFC8D4F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50BB9F-A831-9394-7F40-F1137F72A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0030" indent="-240030" algn="r" defTabSz="960120" rtl="1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ar-SA" dirty="0"/>
              <a:t>النص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53013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U 2">
      <a:dk1>
        <a:srgbClr val="32395A"/>
      </a:dk1>
      <a:lt1>
        <a:srgbClr val="FFFFFF"/>
      </a:lt1>
      <a:dk2>
        <a:srgbClr val="958D74"/>
      </a:dk2>
      <a:lt2>
        <a:srgbClr val="E1D8BE"/>
      </a:lt2>
      <a:accent1>
        <a:srgbClr val="3A5A95"/>
      </a:accent1>
      <a:accent2>
        <a:srgbClr val="943061"/>
      </a:accent2>
      <a:accent3>
        <a:srgbClr val="E94D1A"/>
      </a:accent3>
      <a:accent4>
        <a:srgbClr val="F1CC0C"/>
      </a:accent4>
      <a:accent5>
        <a:srgbClr val="BDBE33"/>
      </a:accent5>
      <a:accent6>
        <a:srgbClr val="338383"/>
      </a:accent6>
      <a:hlink>
        <a:srgbClr val="3A5A95"/>
      </a:hlink>
      <a:folHlink>
        <a:srgbClr val="943061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ster" id="{B507E90B-B8BC-4145-BB87-1A09B93F2845}" vid="{5117E8CB-25C7-4543-9BF4-16FF9DBEBB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Macintosh PowerPoint</Application>
  <PresentationFormat>A3 Paper (297x420 mm)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Saudi</vt:lpstr>
      <vt:lpstr>Office Theme</vt:lpstr>
      <vt:lpstr>العنوان</vt:lpstr>
      <vt:lpstr>العنوان</vt:lpstr>
      <vt:lpstr>العنوان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subject/>
  <dc:creator>Ghadah Shayem Alshammary</dc:creator>
  <cp:keywords/>
  <dc:description/>
  <cp:lastModifiedBy>Ghadah Shayem Alshammary</cp:lastModifiedBy>
  <cp:revision>1</cp:revision>
  <dcterms:created xsi:type="dcterms:W3CDTF">2025-12-31T10:57:36Z</dcterms:created>
  <dcterms:modified xsi:type="dcterms:W3CDTF">2025-12-31T10:57:45Z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96578f-6ae1-40cd-93dd-1a3b7a6ede66_Enabled">
    <vt:lpwstr>true</vt:lpwstr>
  </property>
  <property fmtid="{D5CDD505-2E9C-101B-9397-08002B2CF9AE}" pid="3" name="MSIP_Label_b196578f-6ae1-40cd-93dd-1a3b7a6ede66_SetDate">
    <vt:lpwstr>2025-12-31T10:57:45Z</vt:lpwstr>
  </property>
  <property fmtid="{D5CDD505-2E9C-101B-9397-08002B2CF9AE}" pid="4" name="MSIP_Label_b196578f-6ae1-40cd-93dd-1a3b7a6ede66_Method">
    <vt:lpwstr>Standard</vt:lpwstr>
  </property>
  <property fmtid="{D5CDD505-2E9C-101B-9397-08002B2CF9AE}" pid="5" name="MSIP_Label_b196578f-6ae1-40cd-93dd-1a3b7a6ede66_Name">
    <vt:lpwstr>Public - عام</vt:lpwstr>
  </property>
  <property fmtid="{D5CDD505-2E9C-101B-9397-08002B2CF9AE}" pid="6" name="MSIP_Label_b196578f-6ae1-40cd-93dd-1a3b7a6ede66_SiteId">
    <vt:lpwstr>2c86bbfc-8d04-41ff-a83a-942f075e0f60</vt:lpwstr>
  </property>
  <property fmtid="{D5CDD505-2E9C-101B-9397-08002B2CF9AE}" pid="7" name="MSIP_Label_b196578f-6ae1-40cd-93dd-1a3b7a6ede66_ActionId">
    <vt:lpwstr>06fc315a-577d-40c3-b06b-6d213d48226c</vt:lpwstr>
  </property>
  <property fmtid="{D5CDD505-2E9C-101B-9397-08002B2CF9AE}" pid="8" name="MSIP_Label_b196578f-6ae1-40cd-93dd-1a3b7a6ede66_ContentBits">
    <vt:lpwstr>0</vt:lpwstr>
  </property>
</Properties>
</file>