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9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AA88-F8AA-CB43-902A-2547ECFB5179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B77A-8761-364E-8D47-DE6C0AAC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3114" y="3145971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هنا العنوان</a:t>
            </a:r>
            <a:endParaRPr lang="en-US" sz="24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114" y="3508830"/>
            <a:ext cx="226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هنا العنوان</a:t>
            </a:r>
            <a:endParaRPr lang="en-US" sz="16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3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6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8734" y="2887988"/>
            <a:ext cx="7307966" cy="526545"/>
          </a:xfrm>
        </p:spPr>
        <p:txBody>
          <a:bodyPr>
            <a:normAutofit lnSpcReduction="10000"/>
          </a:bodyPr>
          <a:lstStyle/>
          <a:p>
            <a:pPr algn="r"/>
            <a:r>
              <a:rPr lang="ar-SA" sz="32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هنا النص</a:t>
            </a:r>
            <a:endParaRPr lang="en-US" sz="32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7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372" y="1709739"/>
            <a:ext cx="7886700" cy="28527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372" y="4589464"/>
            <a:ext cx="78867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05" y="1709739"/>
            <a:ext cx="78867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405" y="4589464"/>
            <a:ext cx="78867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A935AF-C894-42F6-AB26-4C2A47FEEBB3}" vid="{C545A5F6-1E6A-4DDB-A8DB-B8897977D0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Arabic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askar</dc:creator>
  <cp:lastModifiedBy>manal askar</cp:lastModifiedBy>
  <cp:revision>2</cp:revision>
  <dcterms:created xsi:type="dcterms:W3CDTF">2017-02-19T09:48:15Z</dcterms:created>
  <dcterms:modified xsi:type="dcterms:W3CDTF">2017-02-19T10:02:56Z</dcterms:modified>
</cp:coreProperties>
</file>