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53003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24" d="100"/>
          <a:sy n="24" d="100"/>
        </p:scale>
        <p:origin x="42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25" y="6800850"/>
            <a:ext cx="13005276" cy="3833283"/>
          </a:xfrm>
        </p:spPr>
        <p:txBody>
          <a:bodyPr anchor="t"/>
          <a:lstStyle>
            <a:lvl1pPr algn="ctr">
              <a:defRPr sz="1004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24" y="11355931"/>
            <a:ext cx="13005275" cy="10759002"/>
          </a:xfrm>
        </p:spPr>
        <p:txBody>
          <a:bodyPr/>
          <a:lstStyle>
            <a:lvl1pPr marL="0" indent="0" algn="ctr">
              <a:buNone/>
              <a:defRPr sz="4016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65033" indent="0" algn="ctr">
              <a:buNone/>
              <a:defRPr sz="3347"/>
            </a:lvl2pPr>
            <a:lvl3pPr marL="1530066" indent="0" algn="ctr">
              <a:buNone/>
              <a:defRPr sz="3012"/>
            </a:lvl3pPr>
            <a:lvl4pPr marL="2295098" indent="0" algn="ctr">
              <a:buNone/>
              <a:defRPr sz="2677"/>
            </a:lvl4pPr>
            <a:lvl5pPr marL="3060131" indent="0" algn="ctr">
              <a:buNone/>
              <a:defRPr sz="2677"/>
            </a:lvl5pPr>
            <a:lvl6pPr marL="3825164" indent="0" algn="ctr">
              <a:buNone/>
              <a:defRPr sz="2677"/>
            </a:lvl6pPr>
            <a:lvl7pPr marL="4590197" indent="0" algn="ctr">
              <a:buNone/>
              <a:defRPr sz="2677"/>
            </a:lvl7pPr>
            <a:lvl8pPr marL="5355229" indent="0" algn="ctr">
              <a:buNone/>
              <a:defRPr sz="2677"/>
            </a:lvl8pPr>
            <a:lvl9pPr marL="6120262" indent="0" algn="ctr">
              <a:buNone/>
              <a:defRPr sz="26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F2D8B2-A071-1626-F211-69BFAAABB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525" y="6800850"/>
            <a:ext cx="13005276" cy="3833283"/>
          </a:xfrm>
        </p:spPr>
        <p:txBody>
          <a:bodyPr anchor="t"/>
          <a:lstStyle>
            <a:lvl1pPr algn="ctr">
              <a:defRPr sz="1004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4A5E8DA-F99E-7DE1-1B52-85BC89398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524" y="11355931"/>
            <a:ext cx="13005275" cy="10759002"/>
          </a:xfrm>
        </p:spPr>
        <p:txBody>
          <a:bodyPr/>
          <a:lstStyle>
            <a:lvl1pPr marL="0" indent="0" algn="ctr">
              <a:buNone/>
              <a:defRPr sz="4016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65033" indent="0" algn="ctr">
              <a:buNone/>
              <a:defRPr sz="3347"/>
            </a:lvl2pPr>
            <a:lvl3pPr marL="1530066" indent="0" algn="ctr">
              <a:buNone/>
              <a:defRPr sz="3012"/>
            </a:lvl3pPr>
            <a:lvl4pPr marL="2295098" indent="0" algn="ctr">
              <a:buNone/>
              <a:defRPr sz="2677"/>
            </a:lvl4pPr>
            <a:lvl5pPr marL="3060131" indent="0" algn="ctr">
              <a:buNone/>
              <a:defRPr sz="2677"/>
            </a:lvl5pPr>
            <a:lvl6pPr marL="3825164" indent="0" algn="ctr">
              <a:buNone/>
              <a:defRPr sz="2677"/>
            </a:lvl6pPr>
            <a:lvl7pPr marL="4590197" indent="0" algn="ctr">
              <a:buNone/>
              <a:defRPr sz="2677"/>
            </a:lvl7pPr>
            <a:lvl8pPr marL="5355229" indent="0" algn="ctr">
              <a:buNone/>
              <a:defRPr sz="2677"/>
            </a:lvl8pPr>
            <a:lvl9pPr marL="6120262" indent="0" algn="ctr">
              <a:buNone/>
              <a:defRPr sz="26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3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05E3E5-6B34-7E13-8954-6482919F6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525" y="6800850"/>
            <a:ext cx="13005276" cy="3833283"/>
          </a:xfrm>
        </p:spPr>
        <p:txBody>
          <a:bodyPr anchor="t"/>
          <a:lstStyle>
            <a:lvl1pPr algn="ctr">
              <a:defRPr sz="1004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1ACEE57-6B69-E5B0-7167-A86FB6A76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524" y="11355931"/>
            <a:ext cx="13005275" cy="10759002"/>
          </a:xfrm>
        </p:spPr>
        <p:txBody>
          <a:bodyPr/>
          <a:lstStyle>
            <a:lvl1pPr marL="0" indent="0" algn="ctr">
              <a:buNone/>
              <a:defRPr sz="4016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65033" indent="0" algn="ctr">
              <a:buNone/>
              <a:defRPr sz="3347"/>
            </a:lvl2pPr>
            <a:lvl3pPr marL="1530066" indent="0" algn="ctr">
              <a:buNone/>
              <a:defRPr sz="3012"/>
            </a:lvl3pPr>
            <a:lvl4pPr marL="2295098" indent="0" algn="ctr">
              <a:buNone/>
              <a:defRPr sz="2677"/>
            </a:lvl4pPr>
            <a:lvl5pPr marL="3060131" indent="0" algn="ctr">
              <a:buNone/>
              <a:defRPr sz="2677"/>
            </a:lvl5pPr>
            <a:lvl6pPr marL="3825164" indent="0" algn="ctr">
              <a:buNone/>
              <a:defRPr sz="2677"/>
            </a:lvl6pPr>
            <a:lvl7pPr marL="4590197" indent="0" algn="ctr">
              <a:buNone/>
              <a:defRPr sz="2677"/>
            </a:lvl7pPr>
            <a:lvl8pPr marL="5355229" indent="0" algn="ctr">
              <a:buNone/>
              <a:defRPr sz="2677"/>
            </a:lvl8pPr>
            <a:lvl9pPr marL="6120262" indent="0" algn="ctr">
              <a:buNone/>
              <a:defRPr sz="26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5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68B7D-7239-98D3-6BE0-A7AECCB02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525" y="6800850"/>
            <a:ext cx="13005276" cy="3833283"/>
          </a:xfrm>
        </p:spPr>
        <p:txBody>
          <a:bodyPr anchor="t"/>
          <a:lstStyle>
            <a:lvl1pPr algn="ctr">
              <a:defRPr sz="1004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65321B1-C905-FCB7-D9BC-F626CBFD0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524" y="11355931"/>
            <a:ext cx="13005275" cy="10759002"/>
          </a:xfrm>
        </p:spPr>
        <p:txBody>
          <a:bodyPr/>
          <a:lstStyle>
            <a:lvl1pPr marL="0" indent="0" algn="ctr">
              <a:buNone/>
              <a:defRPr sz="4016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65033" indent="0" algn="ctr">
              <a:buNone/>
              <a:defRPr sz="3347"/>
            </a:lvl2pPr>
            <a:lvl3pPr marL="1530066" indent="0" algn="ctr">
              <a:buNone/>
              <a:defRPr sz="3012"/>
            </a:lvl3pPr>
            <a:lvl4pPr marL="2295098" indent="0" algn="ctr">
              <a:buNone/>
              <a:defRPr sz="2677"/>
            </a:lvl4pPr>
            <a:lvl5pPr marL="3060131" indent="0" algn="ctr">
              <a:buNone/>
              <a:defRPr sz="2677"/>
            </a:lvl5pPr>
            <a:lvl6pPr marL="3825164" indent="0" algn="ctr">
              <a:buNone/>
              <a:defRPr sz="2677"/>
            </a:lvl6pPr>
            <a:lvl7pPr marL="4590197" indent="0" algn="ctr">
              <a:buNone/>
              <a:defRPr sz="2677"/>
            </a:lvl7pPr>
            <a:lvl8pPr marL="5355229" indent="0" algn="ctr">
              <a:buNone/>
              <a:defRPr sz="2677"/>
            </a:lvl8pPr>
            <a:lvl9pPr marL="6120262" indent="0" algn="ctr">
              <a:buNone/>
              <a:defRPr sz="26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6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74D7F1-82C4-DE5B-9D2B-FFD1C76D0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525" y="6800850"/>
            <a:ext cx="13005276" cy="3833283"/>
          </a:xfrm>
        </p:spPr>
        <p:txBody>
          <a:bodyPr anchor="t"/>
          <a:lstStyle>
            <a:lvl1pPr algn="ctr">
              <a:defRPr sz="1004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F3D7EB-AA4B-570B-984C-3703413F6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524" y="11355931"/>
            <a:ext cx="13005275" cy="10759002"/>
          </a:xfrm>
        </p:spPr>
        <p:txBody>
          <a:bodyPr/>
          <a:lstStyle>
            <a:lvl1pPr marL="0" indent="0" algn="ctr">
              <a:buNone/>
              <a:defRPr sz="4016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65033" indent="0" algn="ctr">
              <a:buNone/>
              <a:defRPr sz="3347"/>
            </a:lvl2pPr>
            <a:lvl3pPr marL="1530066" indent="0" algn="ctr">
              <a:buNone/>
              <a:defRPr sz="3012"/>
            </a:lvl3pPr>
            <a:lvl4pPr marL="2295098" indent="0" algn="ctr">
              <a:buNone/>
              <a:defRPr sz="2677"/>
            </a:lvl4pPr>
            <a:lvl5pPr marL="3060131" indent="0" algn="ctr">
              <a:buNone/>
              <a:defRPr sz="2677"/>
            </a:lvl5pPr>
            <a:lvl6pPr marL="3825164" indent="0" algn="ctr">
              <a:buNone/>
              <a:defRPr sz="2677"/>
            </a:lvl6pPr>
            <a:lvl7pPr marL="4590197" indent="0" algn="ctr">
              <a:buNone/>
              <a:defRPr sz="2677"/>
            </a:lvl7pPr>
            <a:lvl8pPr marL="5355229" indent="0" algn="ctr">
              <a:buNone/>
              <a:defRPr sz="2677"/>
            </a:lvl8pPr>
            <a:lvl9pPr marL="6120262" indent="0" algn="ctr">
              <a:buNone/>
              <a:defRPr sz="26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7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1898" y="1916661"/>
            <a:ext cx="13196530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898" y="9583264"/>
            <a:ext cx="13196530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897" y="33366432"/>
            <a:ext cx="344257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7CEFA5-B424-1A40-84A9-10D85298B857}" type="datetimeFigureOut">
              <a:rPr lang="en-SA" smtClean="0"/>
              <a:t>31/12/2025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68233" y="33366432"/>
            <a:ext cx="516386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5855" y="33366432"/>
            <a:ext cx="344257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108714-5154-E34F-BA2F-DBCD03392F25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56148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1530066" rtl="0" eaLnBrk="1" latinLnBrk="0" hangingPunct="1">
        <a:lnSpc>
          <a:spcPct val="90000"/>
        </a:lnSpc>
        <a:spcBef>
          <a:spcPct val="0"/>
        </a:spcBef>
        <a:buNone/>
        <a:defRPr sz="73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516" indent="-382516" algn="l" defTabSz="1530066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4685" kern="1200">
          <a:solidFill>
            <a:schemeClr val="tx1"/>
          </a:solidFill>
          <a:latin typeface="+mn-lt"/>
          <a:ea typeface="+mn-ea"/>
          <a:cs typeface="+mn-cs"/>
        </a:defRPr>
      </a:lvl1pPr>
      <a:lvl2pPr marL="1147549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4016" kern="1200">
          <a:solidFill>
            <a:schemeClr val="tx1"/>
          </a:solidFill>
          <a:latin typeface="+mn-lt"/>
          <a:ea typeface="+mn-ea"/>
          <a:cs typeface="+mn-cs"/>
        </a:defRPr>
      </a:lvl2pPr>
      <a:lvl3pPr marL="1912582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347" kern="1200">
          <a:solidFill>
            <a:schemeClr val="tx1"/>
          </a:solidFill>
          <a:latin typeface="+mn-lt"/>
          <a:ea typeface="+mn-ea"/>
          <a:cs typeface="+mn-cs"/>
        </a:defRPr>
      </a:lvl3pPr>
      <a:lvl4pPr marL="2677615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4pPr>
      <a:lvl5pPr marL="3442647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5pPr>
      <a:lvl6pPr marL="4207680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6pPr>
      <a:lvl7pPr marL="4972713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7pPr>
      <a:lvl8pPr marL="5737746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8pPr>
      <a:lvl9pPr marL="6502778" indent="-382516" algn="l" defTabSz="1530066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1pPr>
      <a:lvl2pPr marL="765033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2pPr>
      <a:lvl3pPr marL="1530066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3pPr>
      <a:lvl4pPr marL="2295098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4pPr>
      <a:lvl5pPr marL="3060131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5pPr>
      <a:lvl6pPr marL="3825164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6pPr>
      <a:lvl7pPr marL="4590197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7pPr>
      <a:lvl8pPr marL="5355229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8pPr>
      <a:lvl9pPr marL="6120262" algn="l" defTabSz="1530066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AD0C-2D94-A10E-FC07-407D5EA0F8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sz="7300" dirty="0">
                <a:latin typeface="Calibri" panose="020F0502020204030204" pitchFamily="34" charset="0"/>
                <a:cs typeface="Calibri" panose="020F0502020204030204" pitchFamily="34" charset="0"/>
              </a:rPr>
              <a:t>النص</a:t>
            </a:r>
            <a:br>
              <a:rPr lang="en-US" sz="7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SA" dirty="0"/>
            </a:br>
            <a:r>
              <a:rPr lang="ar-SA" dirty="0"/>
              <a:t>العنوان</a:t>
            </a:r>
            <a:br>
              <a:rPr lang="ar-SA" dirty="0"/>
            </a:br>
            <a:endParaRPr lang="en-S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6AE79-0BAB-D901-2D5A-C95222683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/>
              <a:t>النص</a:t>
            </a:r>
            <a:endParaRPr lang="en-SA"/>
          </a:p>
        </p:txBody>
      </p:sp>
      <p:pic>
        <p:nvPicPr>
          <p:cNvPr id="12" name="Picture 11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CFAAEBF9-16CF-4CC1-E46B-7A4B936FC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727" y="21745623"/>
            <a:ext cx="779211" cy="660229"/>
          </a:xfrm>
          <a:prstGeom prst="rect">
            <a:avLst/>
          </a:prstGeom>
        </p:spPr>
      </p:pic>
      <p:pic>
        <p:nvPicPr>
          <p:cNvPr id="13" name="Picture 12" descr="A black and blue calendar&#10;&#10;Description automatically generated">
            <a:extLst>
              <a:ext uri="{FF2B5EF4-FFF2-40B4-BE49-F238E27FC236}">
                <a16:creationId xmlns:a16="http://schemas.microsoft.com/office/drawing/2014/main" id="{65CE290A-7979-C46F-1941-8E442C716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1972" y="18908198"/>
            <a:ext cx="674228" cy="660229"/>
          </a:xfrm>
          <a:prstGeom prst="rect">
            <a:avLst/>
          </a:prstGeom>
        </p:spPr>
      </p:pic>
      <p:pic>
        <p:nvPicPr>
          <p:cNvPr id="14" name="Picture 13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A8A93C99-6AF0-0263-8AFF-A480656B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3718" y="20801187"/>
            <a:ext cx="716220" cy="660229"/>
          </a:xfrm>
          <a:prstGeom prst="rect">
            <a:avLst/>
          </a:prstGeom>
        </p:spPr>
      </p:pic>
      <p:pic>
        <p:nvPicPr>
          <p:cNvPr id="15" name="Picture 14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BD76E542-229D-DD67-2CF8-B22BD3C50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1391" y="19856751"/>
            <a:ext cx="660229" cy="660229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9DF568C-A532-EC14-12F6-8B21F13472F2}"/>
              </a:ext>
            </a:extLst>
          </p:cNvPr>
          <p:cNvSpPr txBox="1">
            <a:spLocks/>
          </p:cNvSpPr>
          <p:nvPr/>
        </p:nvSpPr>
        <p:spPr>
          <a:xfrm>
            <a:off x="9454019" y="18992447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94E72F29-EA21-0CC0-EE0E-81365F773DF6}"/>
              </a:ext>
            </a:extLst>
          </p:cNvPr>
          <p:cNvSpPr txBox="1">
            <a:spLocks/>
          </p:cNvSpPr>
          <p:nvPr/>
        </p:nvSpPr>
        <p:spPr>
          <a:xfrm>
            <a:off x="9447150" y="19935033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3145F7A4-DB5F-68A1-5ABC-2652884687A9}"/>
              </a:ext>
            </a:extLst>
          </p:cNvPr>
          <p:cNvSpPr txBox="1">
            <a:spLocks/>
          </p:cNvSpPr>
          <p:nvPr/>
        </p:nvSpPr>
        <p:spPr>
          <a:xfrm>
            <a:off x="9454019" y="20877619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55ACAC7-EE53-01D2-3B3C-331D9864A2A8}"/>
              </a:ext>
            </a:extLst>
          </p:cNvPr>
          <p:cNvSpPr txBox="1">
            <a:spLocks/>
          </p:cNvSpPr>
          <p:nvPr/>
        </p:nvSpPr>
        <p:spPr>
          <a:xfrm>
            <a:off x="9454019" y="21820205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6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8F8AD-3963-1F79-C52D-094A761D0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C40638E-BEFF-31AB-FA92-AC554955E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09C3D09-26A9-0CB7-EBB4-E1D4CD6E6D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2" name="Picture 1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04F36E4B-65EE-AA9C-8793-5A67AEFD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727" y="21745623"/>
            <a:ext cx="779211" cy="660229"/>
          </a:xfrm>
          <a:prstGeom prst="rect">
            <a:avLst/>
          </a:prstGeom>
        </p:spPr>
      </p:pic>
      <p:pic>
        <p:nvPicPr>
          <p:cNvPr id="3" name="Picture 2" descr="A black and blue calendar&#10;&#10;Description automatically generated">
            <a:extLst>
              <a:ext uri="{FF2B5EF4-FFF2-40B4-BE49-F238E27FC236}">
                <a16:creationId xmlns:a16="http://schemas.microsoft.com/office/drawing/2014/main" id="{9D1F089C-ECB4-56C8-CD7E-EFDBCFF54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1972" y="18908198"/>
            <a:ext cx="674228" cy="660229"/>
          </a:xfrm>
          <a:prstGeom prst="rect">
            <a:avLst/>
          </a:prstGeom>
        </p:spPr>
      </p:pic>
      <p:pic>
        <p:nvPicPr>
          <p:cNvPr id="6" name="Picture 5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489C7531-2CFD-5B28-1C99-8DD24992F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3718" y="20801187"/>
            <a:ext cx="716220" cy="660229"/>
          </a:xfrm>
          <a:prstGeom prst="rect">
            <a:avLst/>
          </a:prstGeom>
        </p:spPr>
      </p:pic>
      <p:pic>
        <p:nvPicPr>
          <p:cNvPr id="7" name="Picture 6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5F11599F-B4C7-CE44-C9D3-0AA5FA99C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1391" y="19856751"/>
            <a:ext cx="660229" cy="660229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2F59BCA-6F54-5CD4-E967-9ABA6D314B33}"/>
              </a:ext>
            </a:extLst>
          </p:cNvPr>
          <p:cNvSpPr txBox="1">
            <a:spLocks/>
          </p:cNvSpPr>
          <p:nvPr/>
        </p:nvSpPr>
        <p:spPr>
          <a:xfrm>
            <a:off x="9454019" y="18992447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827C592-C862-FB6B-B531-8E6732BF047B}"/>
              </a:ext>
            </a:extLst>
          </p:cNvPr>
          <p:cNvSpPr txBox="1">
            <a:spLocks/>
          </p:cNvSpPr>
          <p:nvPr/>
        </p:nvSpPr>
        <p:spPr>
          <a:xfrm>
            <a:off x="9447150" y="19935033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12FA5C1-3C10-DB44-8AD0-725A806BBB5E}"/>
              </a:ext>
            </a:extLst>
          </p:cNvPr>
          <p:cNvSpPr txBox="1">
            <a:spLocks/>
          </p:cNvSpPr>
          <p:nvPr/>
        </p:nvSpPr>
        <p:spPr>
          <a:xfrm>
            <a:off x="9454019" y="20877619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7210613-04C0-41FE-DFFD-332C5A94FD97}"/>
              </a:ext>
            </a:extLst>
          </p:cNvPr>
          <p:cNvSpPr txBox="1">
            <a:spLocks/>
          </p:cNvSpPr>
          <p:nvPr/>
        </p:nvSpPr>
        <p:spPr>
          <a:xfrm>
            <a:off x="9454019" y="21820205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9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87F8F-3831-53E0-4F22-981604839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4BB0ED4-672E-9351-FFF9-9E2171C1BE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C7DCA321-0DA9-E401-1A9C-5837AA5AF1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4" name="Picture 3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003AE280-1544-5C8F-CC62-88FC99E0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727" y="21745623"/>
            <a:ext cx="779211" cy="660229"/>
          </a:xfrm>
          <a:prstGeom prst="rect">
            <a:avLst/>
          </a:prstGeom>
        </p:spPr>
      </p:pic>
      <p:pic>
        <p:nvPicPr>
          <p:cNvPr id="5" name="Picture 4" descr="A black and blue calendar&#10;&#10;Description automatically generated">
            <a:extLst>
              <a:ext uri="{FF2B5EF4-FFF2-40B4-BE49-F238E27FC236}">
                <a16:creationId xmlns:a16="http://schemas.microsoft.com/office/drawing/2014/main" id="{E2EC9B55-8CD6-0458-1603-0C1895A91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1972" y="18908198"/>
            <a:ext cx="674228" cy="660229"/>
          </a:xfrm>
          <a:prstGeom prst="rect">
            <a:avLst/>
          </a:prstGeom>
        </p:spPr>
      </p:pic>
      <p:pic>
        <p:nvPicPr>
          <p:cNvPr id="6" name="Picture 5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30D3B7F3-AA13-4384-7F97-A4F85F41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3718" y="20801187"/>
            <a:ext cx="716220" cy="660229"/>
          </a:xfrm>
          <a:prstGeom prst="rect">
            <a:avLst/>
          </a:prstGeom>
        </p:spPr>
      </p:pic>
      <p:pic>
        <p:nvPicPr>
          <p:cNvPr id="7" name="Picture 6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C9609381-F53B-FC62-5330-58084DB7D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1391" y="19856751"/>
            <a:ext cx="660229" cy="660229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3591500-14FA-C516-EF84-46846A70FA1C}"/>
              </a:ext>
            </a:extLst>
          </p:cNvPr>
          <p:cNvSpPr txBox="1">
            <a:spLocks/>
          </p:cNvSpPr>
          <p:nvPr/>
        </p:nvSpPr>
        <p:spPr>
          <a:xfrm>
            <a:off x="9454019" y="18992447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177D12B-397E-E390-65F1-9F8EF7CF1715}"/>
              </a:ext>
            </a:extLst>
          </p:cNvPr>
          <p:cNvSpPr txBox="1">
            <a:spLocks/>
          </p:cNvSpPr>
          <p:nvPr/>
        </p:nvSpPr>
        <p:spPr>
          <a:xfrm>
            <a:off x="9447150" y="19935033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616CB67-9045-BEF3-1951-EDA9A6A61BDF}"/>
              </a:ext>
            </a:extLst>
          </p:cNvPr>
          <p:cNvSpPr txBox="1">
            <a:spLocks/>
          </p:cNvSpPr>
          <p:nvPr/>
        </p:nvSpPr>
        <p:spPr>
          <a:xfrm>
            <a:off x="9454019" y="20877619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87139EE-A049-4B76-A2D6-A0F49A9A137B}"/>
              </a:ext>
            </a:extLst>
          </p:cNvPr>
          <p:cNvSpPr txBox="1">
            <a:spLocks/>
          </p:cNvSpPr>
          <p:nvPr/>
        </p:nvSpPr>
        <p:spPr>
          <a:xfrm>
            <a:off x="9454019" y="21820205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6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EE10B-FE9F-35CF-D03A-5382BB6E7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507F354-C7DB-6026-6B96-2F48083C9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019174A7-A45F-5557-0037-3B8D5A33CE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2" name="Picture 1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85CD5AC5-6475-43E5-50E3-4F9CD41A4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727" y="21745623"/>
            <a:ext cx="779211" cy="660229"/>
          </a:xfrm>
          <a:prstGeom prst="rect">
            <a:avLst/>
          </a:prstGeom>
        </p:spPr>
      </p:pic>
      <p:pic>
        <p:nvPicPr>
          <p:cNvPr id="3" name="Picture 2" descr="A black and blue calendar&#10;&#10;Description automatically generated">
            <a:extLst>
              <a:ext uri="{FF2B5EF4-FFF2-40B4-BE49-F238E27FC236}">
                <a16:creationId xmlns:a16="http://schemas.microsoft.com/office/drawing/2014/main" id="{875A404F-260F-10A3-D6F3-79F3B945F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1972" y="18908198"/>
            <a:ext cx="674228" cy="660229"/>
          </a:xfrm>
          <a:prstGeom prst="rect">
            <a:avLst/>
          </a:prstGeom>
        </p:spPr>
      </p:pic>
      <p:pic>
        <p:nvPicPr>
          <p:cNvPr id="6" name="Picture 5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7546EA5F-1705-6F7E-0599-6AFF05982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3718" y="20801187"/>
            <a:ext cx="716220" cy="660229"/>
          </a:xfrm>
          <a:prstGeom prst="rect">
            <a:avLst/>
          </a:prstGeom>
        </p:spPr>
      </p:pic>
      <p:pic>
        <p:nvPicPr>
          <p:cNvPr id="7" name="Picture 6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AFDA5973-3273-4CBF-3D7C-EAB9747CB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1391" y="19856751"/>
            <a:ext cx="660229" cy="660229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DAA8A07-CB03-0231-AF1C-3C82C3071163}"/>
              </a:ext>
            </a:extLst>
          </p:cNvPr>
          <p:cNvSpPr txBox="1">
            <a:spLocks/>
          </p:cNvSpPr>
          <p:nvPr/>
        </p:nvSpPr>
        <p:spPr>
          <a:xfrm>
            <a:off x="9454019" y="18992447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F674FCC-4EB5-BE6F-E1B5-115C4FCEBF6E}"/>
              </a:ext>
            </a:extLst>
          </p:cNvPr>
          <p:cNvSpPr txBox="1">
            <a:spLocks/>
          </p:cNvSpPr>
          <p:nvPr/>
        </p:nvSpPr>
        <p:spPr>
          <a:xfrm>
            <a:off x="9447150" y="19935033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AFE70D9-9DC5-48AA-922E-27A0866CFE78}"/>
              </a:ext>
            </a:extLst>
          </p:cNvPr>
          <p:cNvSpPr txBox="1">
            <a:spLocks/>
          </p:cNvSpPr>
          <p:nvPr/>
        </p:nvSpPr>
        <p:spPr>
          <a:xfrm>
            <a:off x="9454019" y="20877619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F7DF7E0-5412-00DC-8477-7789085ECDE8}"/>
              </a:ext>
            </a:extLst>
          </p:cNvPr>
          <p:cNvSpPr txBox="1">
            <a:spLocks/>
          </p:cNvSpPr>
          <p:nvPr/>
        </p:nvSpPr>
        <p:spPr>
          <a:xfrm>
            <a:off x="9454019" y="21820205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1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035D1-FFB3-D6F9-9135-01B28CDCC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89783A-A703-1983-9832-E830B130D4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EFDC52-2838-D721-3923-BB5F47CB4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6" name="Picture 5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CC8DCA5B-EB1F-E2E1-36F5-45D7DCF44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727" y="21745623"/>
            <a:ext cx="779211" cy="660229"/>
          </a:xfrm>
          <a:prstGeom prst="rect">
            <a:avLst/>
          </a:prstGeom>
        </p:spPr>
      </p:pic>
      <p:pic>
        <p:nvPicPr>
          <p:cNvPr id="7" name="Picture 6" descr="A black and blue calendar&#10;&#10;Description automatically generated">
            <a:extLst>
              <a:ext uri="{FF2B5EF4-FFF2-40B4-BE49-F238E27FC236}">
                <a16:creationId xmlns:a16="http://schemas.microsoft.com/office/drawing/2014/main" id="{C4091F6D-6B32-E53D-D2CE-D26E748BC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1972" y="18908198"/>
            <a:ext cx="674228" cy="660229"/>
          </a:xfrm>
          <a:prstGeom prst="rect">
            <a:avLst/>
          </a:prstGeom>
        </p:spPr>
      </p:pic>
      <p:pic>
        <p:nvPicPr>
          <p:cNvPr id="8" name="Picture 7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DF91ADFD-4077-F9B9-F2BA-58A6A2DEB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3718" y="20801187"/>
            <a:ext cx="716220" cy="660229"/>
          </a:xfrm>
          <a:prstGeom prst="rect">
            <a:avLst/>
          </a:prstGeom>
        </p:spPr>
      </p:pic>
      <p:pic>
        <p:nvPicPr>
          <p:cNvPr id="9" name="Picture 8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A244FC4C-9660-143A-5690-F21E5B91E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1391" y="19856751"/>
            <a:ext cx="660229" cy="660229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7553495-70FE-540A-20A0-250D45EE9791}"/>
              </a:ext>
            </a:extLst>
          </p:cNvPr>
          <p:cNvSpPr txBox="1">
            <a:spLocks/>
          </p:cNvSpPr>
          <p:nvPr/>
        </p:nvSpPr>
        <p:spPr>
          <a:xfrm>
            <a:off x="9454019" y="18992447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5A3BA3D-2215-669A-E53D-4D2631EA22F9}"/>
              </a:ext>
            </a:extLst>
          </p:cNvPr>
          <p:cNvSpPr txBox="1">
            <a:spLocks/>
          </p:cNvSpPr>
          <p:nvPr/>
        </p:nvSpPr>
        <p:spPr>
          <a:xfrm>
            <a:off x="9447150" y="19935033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855837B-13A1-D8BC-7703-B990C15634DE}"/>
              </a:ext>
            </a:extLst>
          </p:cNvPr>
          <p:cNvSpPr txBox="1">
            <a:spLocks/>
          </p:cNvSpPr>
          <p:nvPr/>
        </p:nvSpPr>
        <p:spPr>
          <a:xfrm>
            <a:off x="9454019" y="20877619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E7E1E9E-28D0-713B-EBBB-19C303828B40}"/>
              </a:ext>
            </a:extLst>
          </p:cNvPr>
          <p:cNvSpPr txBox="1">
            <a:spLocks/>
          </p:cNvSpPr>
          <p:nvPr/>
        </p:nvSpPr>
        <p:spPr>
          <a:xfrm>
            <a:off x="9454019" y="21820205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7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U 2">
      <a:dk1>
        <a:srgbClr val="32395A"/>
      </a:dk1>
      <a:lt1>
        <a:srgbClr val="FFFFFF"/>
      </a:lt1>
      <a:dk2>
        <a:srgbClr val="958D74"/>
      </a:dk2>
      <a:lt2>
        <a:srgbClr val="E1D8BE"/>
      </a:lt2>
      <a:accent1>
        <a:srgbClr val="3A5A95"/>
      </a:accent1>
      <a:accent2>
        <a:srgbClr val="943061"/>
      </a:accent2>
      <a:accent3>
        <a:srgbClr val="E94D1A"/>
      </a:accent3>
      <a:accent4>
        <a:srgbClr val="F1CC0C"/>
      </a:accent4>
      <a:accent5>
        <a:srgbClr val="BDBE33"/>
      </a:accent5>
      <a:accent6>
        <a:srgbClr val="338383"/>
      </a:accent6>
      <a:hlink>
        <a:srgbClr val="3A5A95"/>
      </a:hlink>
      <a:folHlink>
        <a:srgbClr val="943061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oll Up A" id="{5260EA6F-15E4-DE4B-86D7-48573BC9AC74}" vid="{F6B9E00A-C4A2-F84F-90A7-FDF5AD1B8D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</Words>
  <Application>Microsoft Macintosh PowerPoint</Application>
  <PresentationFormat>Custom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Saudi</vt:lpstr>
      <vt:lpstr>Office Theme</vt:lpstr>
      <vt:lpstr>النص  العنوان 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  العنوان </dc:title>
  <dc:subject/>
  <dc:creator>Ghadah Shayem Alshammary</dc:creator>
  <cp:keywords/>
  <dc:description/>
  <cp:lastModifiedBy>Ghadah Shayem Alshammary</cp:lastModifiedBy>
  <cp:revision>1</cp:revision>
  <dcterms:created xsi:type="dcterms:W3CDTF">2025-12-31T10:58:12Z</dcterms:created>
  <dcterms:modified xsi:type="dcterms:W3CDTF">2025-12-31T10:58:23Z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96578f-6ae1-40cd-93dd-1a3b7a6ede66_Enabled">
    <vt:lpwstr>true</vt:lpwstr>
  </property>
  <property fmtid="{D5CDD505-2E9C-101B-9397-08002B2CF9AE}" pid="3" name="MSIP_Label_b196578f-6ae1-40cd-93dd-1a3b7a6ede66_SetDate">
    <vt:lpwstr>2025-12-31T10:58:23Z</vt:lpwstr>
  </property>
  <property fmtid="{D5CDD505-2E9C-101B-9397-08002B2CF9AE}" pid="4" name="MSIP_Label_b196578f-6ae1-40cd-93dd-1a3b7a6ede66_Method">
    <vt:lpwstr>Standard</vt:lpwstr>
  </property>
  <property fmtid="{D5CDD505-2E9C-101B-9397-08002B2CF9AE}" pid="5" name="MSIP_Label_b196578f-6ae1-40cd-93dd-1a3b7a6ede66_Name">
    <vt:lpwstr>Public - عام</vt:lpwstr>
  </property>
  <property fmtid="{D5CDD505-2E9C-101B-9397-08002B2CF9AE}" pid="6" name="MSIP_Label_b196578f-6ae1-40cd-93dd-1a3b7a6ede66_SiteId">
    <vt:lpwstr>2c86bbfc-8d04-41ff-a83a-942f075e0f60</vt:lpwstr>
  </property>
  <property fmtid="{D5CDD505-2E9C-101B-9397-08002B2CF9AE}" pid="7" name="MSIP_Label_b196578f-6ae1-40cd-93dd-1a3b7a6ede66_ActionId">
    <vt:lpwstr>733ad9c8-9f95-4f29-b1bb-a337c2b8ff6b</vt:lpwstr>
  </property>
  <property fmtid="{D5CDD505-2E9C-101B-9397-08002B2CF9AE}" pid="8" name="MSIP_Label_b196578f-6ae1-40cd-93dd-1a3b7a6ede66_ContentBits">
    <vt:lpwstr>0</vt:lpwstr>
  </property>
</Properties>
</file>