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  <p:sldId id="262" r:id="rId3"/>
    <p:sldId id="263" r:id="rId4"/>
    <p:sldId id="264" r:id="rId5"/>
  </p:sldIdLst>
  <p:sldSz cx="15300325" cy="359997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24" d="100"/>
          <a:sy n="24" d="100"/>
        </p:scale>
        <p:origin x="42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487854B-36AC-B88C-56D0-5DAA34DD7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7525" y="6800850"/>
            <a:ext cx="13005276" cy="3833283"/>
          </a:xfrm>
        </p:spPr>
        <p:txBody>
          <a:bodyPr anchor="t"/>
          <a:lstStyle>
            <a:lvl1pPr algn="ctr">
              <a:defRPr sz="10040">
                <a:latin typeface="Saudi" panose="020B0504010101010102" pitchFamily="34" charset="-78"/>
                <a:cs typeface="Saudi" panose="020B0504010101010102" pitchFamily="34" charset="-7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1200490-F7FF-6702-7176-B64F47643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7524" y="11355931"/>
            <a:ext cx="13005275" cy="10759002"/>
          </a:xfrm>
        </p:spPr>
        <p:txBody>
          <a:bodyPr/>
          <a:lstStyle>
            <a:lvl1pPr marL="0" indent="0" algn="ctr">
              <a:buNone/>
              <a:defRPr sz="4016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65033" indent="0" algn="ctr">
              <a:buNone/>
              <a:defRPr sz="3347"/>
            </a:lvl2pPr>
            <a:lvl3pPr marL="1530066" indent="0" algn="ctr">
              <a:buNone/>
              <a:defRPr sz="3012"/>
            </a:lvl3pPr>
            <a:lvl4pPr marL="2295098" indent="0" algn="ctr">
              <a:buNone/>
              <a:defRPr sz="2677"/>
            </a:lvl4pPr>
            <a:lvl5pPr marL="3060131" indent="0" algn="ctr">
              <a:buNone/>
              <a:defRPr sz="2677"/>
            </a:lvl5pPr>
            <a:lvl6pPr marL="3825164" indent="0" algn="ctr">
              <a:buNone/>
              <a:defRPr sz="2677"/>
            </a:lvl6pPr>
            <a:lvl7pPr marL="4590197" indent="0" algn="ctr">
              <a:buNone/>
              <a:defRPr sz="2677"/>
            </a:lvl7pPr>
            <a:lvl8pPr marL="5355229" indent="0" algn="ctr">
              <a:buNone/>
              <a:defRPr sz="2677"/>
            </a:lvl8pPr>
            <a:lvl9pPr marL="6120262" indent="0" algn="ctr">
              <a:buNone/>
              <a:defRPr sz="267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74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D472DBD-8132-DBC3-A454-25881C95A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7525" y="6800850"/>
            <a:ext cx="13005276" cy="3833283"/>
          </a:xfrm>
        </p:spPr>
        <p:txBody>
          <a:bodyPr anchor="t"/>
          <a:lstStyle>
            <a:lvl1pPr algn="ctr">
              <a:defRPr sz="10040">
                <a:latin typeface="Saudi" panose="020B0504010101010102" pitchFamily="34" charset="-78"/>
                <a:cs typeface="Saudi" panose="020B0504010101010102" pitchFamily="34" charset="-7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A44982E-83F0-85FB-97AA-5E90D0DDB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7524" y="11355931"/>
            <a:ext cx="13005275" cy="10759002"/>
          </a:xfrm>
        </p:spPr>
        <p:txBody>
          <a:bodyPr/>
          <a:lstStyle>
            <a:lvl1pPr marL="0" indent="0" algn="ctr">
              <a:buNone/>
              <a:defRPr sz="4016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65033" indent="0" algn="ctr">
              <a:buNone/>
              <a:defRPr sz="3347"/>
            </a:lvl2pPr>
            <a:lvl3pPr marL="1530066" indent="0" algn="ctr">
              <a:buNone/>
              <a:defRPr sz="3012"/>
            </a:lvl3pPr>
            <a:lvl4pPr marL="2295098" indent="0" algn="ctr">
              <a:buNone/>
              <a:defRPr sz="2677"/>
            </a:lvl4pPr>
            <a:lvl5pPr marL="3060131" indent="0" algn="ctr">
              <a:buNone/>
              <a:defRPr sz="2677"/>
            </a:lvl5pPr>
            <a:lvl6pPr marL="3825164" indent="0" algn="ctr">
              <a:buNone/>
              <a:defRPr sz="2677"/>
            </a:lvl6pPr>
            <a:lvl7pPr marL="4590197" indent="0" algn="ctr">
              <a:buNone/>
              <a:defRPr sz="2677"/>
            </a:lvl7pPr>
            <a:lvl8pPr marL="5355229" indent="0" algn="ctr">
              <a:buNone/>
              <a:defRPr sz="2677"/>
            </a:lvl8pPr>
            <a:lvl9pPr marL="6120262" indent="0" algn="ctr">
              <a:buNone/>
              <a:defRPr sz="267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85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D9A126-6EAE-BA74-7061-5AC221F160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7525" y="6800850"/>
            <a:ext cx="13005276" cy="3833283"/>
          </a:xfrm>
        </p:spPr>
        <p:txBody>
          <a:bodyPr anchor="t"/>
          <a:lstStyle>
            <a:lvl1pPr algn="ctr">
              <a:defRPr sz="10040">
                <a:latin typeface="Saudi" panose="020B0504010101010102" pitchFamily="34" charset="-78"/>
                <a:cs typeface="Saudi" panose="020B0504010101010102" pitchFamily="34" charset="-7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40C844D-69CC-659E-DD32-ACC199E67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7524" y="11355931"/>
            <a:ext cx="13005275" cy="10759002"/>
          </a:xfrm>
        </p:spPr>
        <p:txBody>
          <a:bodyPr/>
          <a:lstStyle>
            <a:lvl1pPr marL="0" indent="0" algn="ctr">
              <a:buNone/>
              <a:defRPr sz="4016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65033" indent="0" algn="ctr">
              <a:buNone/>
              <a:defRPr sz="3347"/>
            </a:lvl2pPr>
            <a:lvl3pPr marL="1530066" indent="0" algn="ctr">
              <a:buNone/>
              <a:defRPr sz="3012"/>
            </a:lvl3pPr>
            <a:lvl4pPr marL="2295098" indent="0" algn="ctr">
              <a:buNone/>
              <a:defRPr sz="2677"/>
            </a:lvl4pPr>
            <a:lvl5pPr marL="3060131" indent="0" algn="ctr">
              <a:buNone/>
              <a:defRPr sz="2677"/>
            </a:lvl5pPr>
            <a:lvl6pPr marL="3825164" indent="0" algn="ctr">
              <a:buNone/>
              <a:defRPr sz="2677"/>
            </a:lvl6pPr>
            <a:lvl7pPr marL="4590197" indent="0" algn="ctr">
              <a:buNone/>
              <a:defRPr sz="2677"/>
            </a:lvl7pPr>
            <a:lvl8pPr marL="5355229" indent="0" algn="ctr">
              <a:buNone/>
              <a:defRPr sz="2677"/>
            </a:lvl8pPr>
            <a:lvl9pPr marL="6120262" indent="0" algn="ctr">
              <a:buNone/>
              <a:defRPr sz="267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A317D4-FE56-A434-6957-FBABC7293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7525" y="6800850"/>
            <a:ext cx="13005276" cy="3833283"/>
          </a:xfrm>
        </p:spPr>
        <p:txBody>
          <a:bodyPr anchor="t"/>
          <a:lstStyle>
            <a:lvl1pPr algn="ctr">
              <a:defRPr sz="10040">
                <a:latin typeface="Saudi" panose="020B0504010101010102" pitchFamily="34" charset="-78"/>
                <a:cs typeface="Saudi" panose="020B0504010101010102" pitchFamily="34" charset="-7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02831CC-C3A6-B411-DB80-3839920D1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7524" y="11355931"/>
            <a:ext cx="13005275" cy="10759002"/>
          </a:xfrm>
        </p:spPr>
        <p:txBody>
          <a:bodyPr/>
          <a:lstStyle>
            <a:lvl1pPr marL="0" indent="0" algn="ctr">
              <a:buNone/>
              <a:defRPr sz="4016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65033" indent="0" algn="ctr">
              <a:buNone/>
              <a:defRPr sz="3347"/>
            </a:lvl2pPr>
            <a:lvl3pPr marL="1530066" indent="0" algn="ctr">
              <a:buNone/>
              <a:defRPr sz="3012"/>
            </a:lvl3pPr>
            <a:lvl4pPr marL="2295098" indent="0" algn="ctr">
              <a:buNone/>
              <a:defRPr sz="2677"/>
            </a:lvl4pPr>
            <a:lvl5pPr marL="3060131" indent="0" algn="ctr">
              <a:buNone/>
              <a:defRPr sz="2677"/>
            </a:lvl5pPr>
            <a:lvl6pPr marL="3825164" indent="0" algn="ctr">
              <a:buNone/>
              <a:defRPr sz="2677"/>
            </a:lvl6pPr>
            <a:lvl7pPr marL="4590197" indent="0" algn="ctr">
              <a:buNone/>
              <a:defRPr sz="2677"/>
            </a:lvl7pPr>
            <a:lvl8pPr marL="5355229" indent="0" algn="ctr">
              <a:buNone/>
              <a:defRPr sz="2677"/>
            </a:lvl8pPr>
            <a:lvl9pPr marL="6120262" indent="0" algn="ctr">
              <a:buNone/>
              <a:defRPr sz="267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431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1898" y="1916661"/>
            <a:ext cx="13196530" cy="695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898" y="9583264"/>
            <a:ext cx="13196530" cy="22841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1897" y="33366432"/>
            <a:ext cx="3442573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7CEFA5-B424-1A40-84A9-10D85298B857}" type="datetimeFigureOut">
              <a:rPr lang="en-SA" smtClean="0"/>
              <a:t>31/12/2025 R</a:t>
            </a:fld>
            <a:endParaRPr lang="en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68233" y="33366432"/>
            <a:ext cx="5163860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05855" y="33366432"/>
            <a:ext cx="3442573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108714-5154-E34F-BA2F-DBCD03392F25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6148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1530066" rtl="0" eaLnBrk="1" latinLnBrk="0" hangingPunct="1">
        <a:lnSpc>
          <a:spcPct val="90000"/>
        </a:lnSpc>
        <a:spcBef>
          <a:spcPct val="0"/>
        </a:spcBef>
        <a:buNone/>
        <a:defRPr sz="73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516" indent="-382516" algn="l" defTabSz="1530066" rtl="0" eaLnBrk="1" latinLnBrk="0" hangingPunct="1">
        <a:lnSpc>
          <a:spcPct val="90000"/>
        </a:lnSpc>
        <a:spcBef>
          <a:spcPts val="1673"/>
        </a:spcBef>
        <a:buFont typeface="Arial" panose="020B0604020202020204" pitchFamily="34" charset="0"/>
        <a:buChar char="•"/>
        <a:defRPr sz="4685" kern="1200">
          <a:solidFill>
            <a:schemeClr val="tx1"/>
          </a:solidFill>
          <a:latin typeface="+mn-lt"/>
          <a:ea typeface="+mn-ea"/>
          <a:cs typeface="+mn-cs"/>
        </a:defRPr>
      </a:lvl1pPr>
      <a:lvl2pPr marL="1147549" indent="-382516" algn="l" defTabSz="1530066" rtl="0" eaLnBrk="1" latinLnBrk="0" hangingPunct="1">
        <a:lnSpc>
          <a:spcPct val="90000"/>
        </a:lnSpc>
        <a:spcBef>
          <a:spcPts val="837"/>
        </a:spcBef>
        <a:buFont typeface="Arial" panose="020B0604020202020204" pitchFamily="34" charset="0"/>
        <a:buChar char="•"/>
        <a:defRPr sz="4016" kern="1200">
          <a:solidFill>
            <a:schemeClr val="tx1"/>
          </a:solidFill>
          <a:latin typeface="+mn-lt"/>
          <a:ea typeface="+mn-ea"/>
          <a:cs typeface="+mn-cs"/>
        </a:defRPr>
      </a:lvl2pPr>
      <a:lvl3pPr marL="1912582" indent="-382516" algn="l" defTabSz="1530066" rtl="0" eaLnBrk="1" latinLnBrk="0" hangingPunct="1">
        <a:lnSpc>
          <a:spcPct val="90000"/>
        </a:lnSpc>
        <a:spcBef>
          <a:spcPts val="837"/>
        </a:spcBef>
        <a:buFont typeface="Arial" panose="020B0604020202020204" pitchFamily="34" charset="0"/>
        <a:buChar char="•"/>
        <a:defRPr sz="3347" kern="1200">
          <a:solidFill>
            <a:schemeClr val="tx1"/>
          </a:solidFill>
          <a:latin typeface="+mn-lt"/>
          <a:ea typeface="+mn-ea"/>
          <a:cs typeface="+mn-cs"/>
        </a:defRPr>
      </a:lvl3pPr>
      <a:lvl4pPr marL="2677615" indent="-382516" algn="l" defTabSz="1530066" rtl="0" eaLnBrk="1" latinLnBrk="0" hangingPunct="1">
        <a:lnSpc>
          <a:spcPct val="90000"/>
        </a:lnSpc>
        <a:spcBef>
          <a:spcPts val="837"/>
        </a:spcBef>
        <a:buFont typeface="Arial" panose="020B0604020202020204" pitchFamily="34" charset="0"/>
        <a:buChar char="•"/>
        <a:defRPr sz="3012" kern="1200">
          <a:solidFill>
            <a:schemeClr val="tx1"/>
          </a:solidFill>
          <a:latin typeface="+mn-lt"/>
          <a:ea typeface="+mn-ea"/>
          <a:cs typeface="+mn-cs"/>
        </a:defRPr>
      </a:lvl4pPr>
      <a:lvl5pPr marL="3442647" indent="-382516" algn="l" defTabSz="1530066" rtl="0" eaLnBrk="1" latinLnBrk="0" hangingPunct="1">
        <a:lnSpc>
          <a:spcPct val="90000"/>
        </a:lnSpc>
        <a:spcBef>
          <a:spcPts val="837"/>
        </a:spcBef>
        <a:buFont typeface="Arial" panose="020B0604020202020204" pitchFamily="34" charset="0"/>
        <a:buChar char="•"/>
        <a:defRPr sz="3012" kern="1200">
          <a:solidFill>
            <a:schemeClr val="tx1"/>
          </a:solidFill>
          <a:latin typeface="+mn-lt"/>
          <a:ea typeface="+mn-ea"/>
          <a:cs typeface="+mn-cs"/>
        </a:defRPr>
      </a:lvl5pPr>
      <a:lvl6pPr marL="4207680" indent="-382516" algn="l" defTabSz="1530066" rtl="0" eaLnBrk="1" latinLnBrk="0" hangingPunct="1">
        <a:lnSpc>
          <a:spcPct val="90000"/>
        </a:lnSpc>
        <a:spcBef>
          <a:spcPts val="837"/>
        </a:spcBef>
        <a:buFont typeface="Arial" panose="020B0604020202020204" pitchFamily="34" charset="0"/>
        <a:buChar char="•"/>
        <a:defRPr sz="3012" kern="1200">
          <a:solidFill>
            <a:schemeClr val="tx1"/>
          </a:solidFill>
          <a:latin typeface="+mn-lt"/>
          <a:ea typeface="+mn-ea"/>
          <a:cs typeface="+mn-cs"/>
        </a:defRPr>
      </a:lvl6pPr>
      <a:lvl7pPr marL="4972713" indent="-382516" algn="l" defTabSz="1530066" rtl="0" eaLnBrk="1" latinLnBrk="0" hangingPunct="1">
        <a:lnSpc>
          <a:spcPct val="90000"/>
        </a:lnSpc>
        <a:spcBef>
          <a:spcPts val="837"/>
        </a:spcBef>
        <a:buFont typeface="Arial" panose="020B0604020202020204" pitchFamily="34" charset="0"/>
        <a:buChar char="•"/>
        <a:defRPr sz="3012" kern="1200">
          <a:solidFill>
            <a:schemeClr val="tx1"/>
          </a:solidFill>
          <a:latin typeface="+mn-lt"/>
          <a:ea typeface="+mn-ea"/>
          <a:cs typeface="+mn-cs"/>
        </a:defRPr>
      </a:lvl7pPr>
      <a:lvl8pPr marL="5737746" indent="-382516" algn="l" defTabSz="1530066" rtl="0" eaLnBrk="1" latinLnBrk="0" hangingPunct="1">
        <a:lnSpc>
          <a:spcPct val="90000"/>
        </a:lnSpc>
        <a:spcBef>
          <a:spcPts val="837"/>
        </a:spcBef>
        <a:buFont typeface="Arial" panose="020B0604020202020204" pitchFamily="34" charset="0"/>
        <a:buChar char="•"/>
        <a:defRPr sz="3012" kern="1200">
          <a:solidFill>
            <a:schemeClr val="tx1"/>
          </a:solidFill>
          <a:latin typeface="+mn-lt"/>
          <a:ea typeface="+mn-ea"/>
          <a:cs typeface="+mn-cs"/>
        </a:defRPr>
      </a:lvl8pPr>
      <a:lvl9pPr marL="6502778" indent="-382516" algn="l" defTabSz="1530066" rtl="0" eaLnBrk="1" latinLnBrk="0" hangingPunct="1">
        <a:lnSpc>
          <a:spcPct val="90000"/>
        </a:lnSpc>
        <a:spcBef>
          <a:spcPts val="837"/>
        </a:spcBef>
        <a:buFont typeface="Arial" panose="020B0604020202020204" pitchFamily="34" charset="0"/>
        <a:buChar char="•"/>
        <a:defRPr sz="3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0066" rtl="0" eaLnBrk="1" latinLnBrk="0" hangingPunct="1">
        <a:defRPr sz="3012" kern="1200">
          <a:solidFill>
            <a:schemeClr val="tx1"/>
          </a:solidFill>
          <a:latin typeface="+mn-lt"/>
          <a:ea typeface="+mn-ea"/>
          <a:cs typeface="+mn-cs"/>
        </a:defRPr>
      </a:lvl1pPr>
      <a:lvl2pPr marL="765033" algn="l" defTabSz="1530066" rtl="0" eaLnBrk="1" latinLnBrk="0" hangingPunct="1">
        <a:defRPr sz="3012" kern="1200">
          <a:solidFill>
            <a:schemeClr val="tx1"/>
          </a:solidFill>
          <a:latin typeface="+mn-lt"/>
          <a:ea typeface="+mn-ea"/>
          <a:cs typeface="+mn-cs"/>
        </a:defRPr>
      </a:lvl2pPr>
      <a:lvl3pPr marL="1530066" algn="l" defTabSz="1530066" rtl="0" eaLnBrk="1" latinLnBrk="0" hangingPunct="1">
        <a:defRPr sz="3012" kern="1200">
          <a:solidFill>
            <a:schemeClr val="tx1"/>
          </a:solidFill>
          <a:latin typeface="+mn-lt"/>
          <a:ea typeface="+mn-ea"/>
          <a:cs typeface="+mn-cs"/>
        </a:defRPr>
      </a:lvl3pPr>
      <a:lvl4pPr marL="2295098" algn="l" defTabSz="1530066" rtl="0" eaLnBrk="1" latinLnBrk="0" hangingPunct="1">
        <a:defRPr sz="3012" kern="1200">
          <a:solidFill>
            <a:schemeClr val="tx1"/>
          </a:solidFill>
          <a:latin typeface="+mn-lt"/>
          <a:ea typeface="+mn-ea"/>
          <a:cs typeface="+mn-cs"/>
        </a:defRPr>
      </a:lvl4pPr>
      <a:lvl5pPr marL="3060131" algn="l" defTabSz="1530066" rtl="0" eaLnBrk="1" latinLnBrk="0" hangingPunct="1">
        <a:defRPr sz="3012" kern="1200">
          <a:solidFill>
            <a:schemeClr val="tx1"/>
          </a:solidFill>
          <a:latin typeface="+mn-lt"/>
          <a:ea typeface="+mn-ea"/>
          <a:cs typeface="+mn-cs"/>
        </a:defRPr>
      </a:lvl5pPr>
      <a:lvl6pPr marL="3825164" algn="l" defTabSz="1530066" rtl="0" eaLnBrk="1" latinLnBrk="0" hangingPunct="1">
        <a:defRPr sz="3012" kern="1200">
          <a:solidFill>
            <a:schemeClr val="tx1"/>
          </a:solidFill>
          <a:latin typeface="+mn-lt"/>
          <a:ea typeface="+mn-ea"/>
          <a:cs typeface="+mn-cs"/>
        </a:defRPr>
      </a:lvl6pPr>
      <a:lvl7pPr marL="4590197" algn="l" defTabSz="1530066" rtl="0" eaLnBrk="1" latinLnBrk="0" hangingPunct="1">
        <a:defRPr sz="3012" kern="1200">
          <a:solidFill>
            <a:schemeClr val="tx1"/>
          </a:solidFill>
          <a:latin typeface="+mn-lt"/>
          <a:ea typeface="+mn-ea"/>
          <a:cs typeface="+mn-cs"/>
        </a:defRPr>
      </a:lvl7pPr>
      <a:lvl8pPr marL="5355229" algn="l" defTabSz="1530066" rtl="0" eaLnBrk="1" latinLnBrk="0" hangingPunct="1">
        <a:defRPr sz="3012" kern="1200">
          <a:solidFill>
            <a:schemeClr val="tx1"/>
          </a:solidFill>
          <a:latin typeface="+mn-lt"/>
          <a:ea typeface="+mn-ea"/>
          <a:cs typeface="+mn-cs"/>
        </a:defRPr>
      </a:lvl8pPr>
      <a:lvl9pPr marL="6120262" algn="l" defTabSz="1530066" rtl="0" eaLnBrk="1" latinLnBrk="0" hangingPunct="1">
        <a:defRPr sz="3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DE733-7598-AF4F-6888-0F36F8FEB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B3D4E28-969B-95D6-F534-7C3B0958D1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SA" sz="7300" dirty="0">
                <a:latin typeface="Calibri" panose="020F0502020204030204" pitchFamily="34" charset="0"/>
                <a:cs typeface="Calibri" panose="020F0502020204030204" pitchFamily="34" charset="0"/>
              </a:rPr>
              <a:t>النص</a:t>
            </a:r>
            <a:br>
              <a:rPr lang="en-US" sz="73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ar-SA" dirty="0"/>
            </a:br>
            <a:r>
              <a:rPr lang="ar-SA" dirty="0"/>
              <a:t>العنوان</a:t>
            </a:r>
            <a:br>
              <a:rPr lang="ar-SA" dirty="0"/>
            </a:br>
            <a:endParaRPr lang="en-SA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FC45BEEF-CA24-8DA3-E18F-D6F2A7EABD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 defTabSz="1530066" rtl="1" eaLnBrk="1" latinLnBrk="0" hangingPunct="1">
              <a:lnSpc>
                <a:spcPct val="90000"/>
              </a:lnSpc>
              <a:spcBef>
                <a:spcPts val="1673"/>
              </a:spcBef>
              <a:buFont typeface="Arial" panose="020B0604020202020204" pitchFamily="34" charset="0"/>
              <a:buNone/>
            </a:pPr>
            <a:r>
              <a:rPr lang="ar-SA" dirty="0"/>
              <a:t>النص</a:t>
            </a:r>
            <a:endParaRPr lang="en-SA" dirty="0"/>
          </a:p>
        </p:txBody>
      </p:sp>
      <p:pic>
        <p:nvPicPr>
          <p:cNvPr id="2" name="Picture 1" descr="A group of people with a circle&#10;&#10;Description automatically generated">
            <a:extLst>
              <a:ext uri="{FF2B5EF4-FFF2-40B4-BE49-F238E27FC236}">
                <a16:creationId xmlns:a16="http://schemas.microsoft.com/office/drawing/2014/main" id="{D1045D3F-E018-601E-3FBF-1F52F56B5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0727" y="21745623"/>
            <a:ext cx="779211" cy="660229"/>
          </a:xfrm>
          <a:prstGeom prst="rect">
            <a:avLst/>
          </a:prstGeom>
        </p:spPr>
      </p:pic>
      <p:pic>
        <p:nvPicPr>
          <p:cNvPr id="3" name="Picture 2" descr="A black and blue calendar&#10;&#10;Description automatically generated">
            <a:extLst>
              <a:ext uri="{FF2B5EF4-FFF2-40B4-BE49-F238E27FC236}">
                <a16:creationId xmlns:a16="http://schemas.microsoft.com/office/drawing/2014/main" id="{37A3CD7A-D9B1-1EFD-F118-1D2A1520F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972" y="18908198"/>
            <a:ext cx="674228" cy="660229"/>
          </a:xfrm>
          <a:prstGeom prst="rect">
            <a:avLst/>
          </a:prstGeom>
        </p:spPr>
      </p:pic>
      <p:pic>
        <p:nvPicPr>
          <p:cNvPr id="6" name="Picture 5" descr="A blue pin on a black background&#10;&#10;Description automatically generated">
            <a:extLst>
              <a:ext uri="{FF2B5EF4-FFF2-40B4-BE49-F238E27FC236}">
                <a16:creationId xmlns:a16="http://schemas.microsoft.com/office/drawing/2014/main" id="{10A8DCED-DB49-ADFF-D0C2-2A04DAC6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3718" y="20801187"/>
            <a:ext cx="716220" cy="660229"/>
          </a:xfrm>
          <a:prstGeom prst="rect">
            <a:avLst/>
          </a:prstGeom>
        </p:spPr>
      </p:pic>
      <p:pic>
        <p:nvPicPr>
          <p:cNvPr id="7" name="Picture 6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52AE0E0E-48BF-DBAC-AF9A-353E6FAE1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1391" y="19856751"/>
            <a:ext cx="660229" cy="660229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7BFAB61-1F57-3D0C-B6A9-EBE25C5E63A3}"/>
              </a:ext>
            </a:extLst>
          </p:cNvPr>
          <p:cNvSpPr txBox="1">
            <a:spLocks/>
          </p:cNvSpPr>
          <p:nvPr/>
        </p:nvSpPr>
        <p:spPr>
          <a:xfrm>
            <a:off x="9454019" y="18992447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اليوم، التاريخ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ED17238-1FB9-B5E6-9579-20ED5FDC3A5F}"/>
              </a:ext>
            </a:extLst>
          </p:cNvPr>
          <p:cNvSpPr txBox="1">
            <a:spLocks/>
          </p:cNvSpPr>
          <p:nvPr/>
        </p:nvSpPr>
        <p:spPr>
          <a:xfrm>
            <a:off x="9447150" y="19935033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الوقت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E15A5D9-3FE5-02F0-8C7C-EC97AAFF4194}"/>
              </a:ext>
            </a:extLst>
          </p:cNvPr>
          <p:cNvSpPr txBox="1">
            <a:spLocks/>
          </p:cNvSpPr>
          <p:nvPr/>
        </p:nvSpPr>
        <p:spPr>
          <a:xfrm>
            <a:off x="9454019" y="20877619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المكان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66450BF-C813-A79F-B06A-88F67F6B688C}"/>
              </a:ext>
            </a:extLst>
          </p:cNvPr>
          <p:cNvSpPr txBox="1">
            <a:spLocks/>
          </p:cNvSpPr>
          <p:nvPr/>
        </p:nvSpPr>
        <p:spPr>
          <a:xfrm>
            <a:off x="9454019" y="21820205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الفئة المستهدفة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21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70CAF-B815-AE06-1453-8A25605B2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B4FDBB-E5F7-E863-75D2-AFDB74BB71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4C2A328-5F7B-A073-A08A-A8374CA515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A"/>
          </a:p>
        </p:txBody>
      </p:sp>
      <p:pic>
        <p:nvPicPr>
          <p:cNvPr id="6" name="Picture 5" descr="A group of people with a circle&#10;&#10;Description automatically generated">
            <a:extLst>
              <a:ext uri="{FF2B5EF4-FFF2-40B4-BE49-F238E27FC236}">
                <a16:creationId xmlns:a16="http://schemas.microsoft.com/office/drawing/2014/main" id="{B49E9E7B-F50D-99BF-14C9-DCF1640F4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0727" y="21745623"/>
            <a:ext cx="779211" cy="660229"/>
          </a:xfrm>
          <a:prstGeom prst="rect">
            <a:avLst/>
          </a:prstGeom>
        </p:spPr>
      </p:pic>
      <p:pic>
        <p:nvPicPr>
          <p:cNvPr id="7" name="Picture 6" descr="A black and blue calendar&#10;&#10;Description automatically generated">
            <a:extLst>
              <a:ext uri="{FF2B5EF4-FFF2-40B4-BE49-F238E27FC236}">
                <a16:creationId xmlns:a16="http://schemas.microsoft.com/office/drawing/2014/main" id="{8B61D876-9E5A-407E-F221-66527A057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972" y="18908198"/>
            <a:ext cx="674228" cy="660229"/>
          </a:xfrm>
          <a:prstGeom prst="rect">
            <a:avLst/>
          </a:prstGeom>
        </p:spPr>
      </p:pic>
      <p:pic>
        <p:nvPicPr>
          <p:cNvPr id="8" name="Picture 7" descr="A blue pin on a black background&#10;&#10;Description automatically generated">
            <a:extLst>
              <a:ext uri="{FF2B5EF4-FFF2-40B4-BE49-F238E27FC236}">
                <a16:creationId xmlns:a16="http://schemas.microsoft.com/office/drawing/2014/main" id="{40B87074-171A-93DE-DA32-DAA7F11C6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3718" y="20801187"/>
            <a:ext cx="716220" cy="660229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43A344AB-2241-B3C3-6E25-FEF4FECCD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1391" y="19856751"/>
            <a:ext cx="660229" cy="660229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882D5D9-1EE9-92F0-4DB5-F84118E3CB53}"/>
              </a:ext>
            </a:extLst>
          </p:cNvPr>
          <p:cNvSpPr txBox="1">
            <a:spLocks/>
          </p:cNvSpPr>
          <p:nvPr/>
        </p:nvSpPr>
        <p:spPr>
          <a:xfrm>
            <a:off x="9454019" y="18992447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اليوم، التاريخ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CC30484C-59E6-411C-0B39-53C8A2FB43DC}"/>
              </a:ext>
            </a:extLst>
          </p:cNvPr>
          <p:cNvSpPr txBox="1">
            <a:spLocks/>
          </p:cNvSpPr>
          <p:nvPr/>
        </p:nvSpPr>
        <p:spPr>
          <a:xfrm>
            <a:off x="9447150" y="19935033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الوقت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FA30E4C-214B-FCDC-3CD3-7DB8CD184099}"/>
              </a:ext>
            </a:extLst>
          </p:cNvPr>
          <p:cNvSpPr txBox="1">
            <a:spLocks/>
          </p:cNvSpPr>
          <p:nvPr/>
        </p:nvSpPr>
        <p:spPr>
          <a:xfrm>
            <a:off x="9454019" y="20877619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المكان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F52AA0D-B609-DFE7-15DC-6F5600BD714F}"/>
              </a:ext>
            </a:extLst>
          </p:cNvPr>
          <p:cNvSpPr txBox="1">
            <a:spLocks/>
          </p:cNvSpPr>
          <p:nvPr/>
        </p:nvSpPr>
        <p:spPr>
          <a:xfrm>
            <a:off x="9454019" y="21820205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الفئة المستهدفة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56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1BEFB-CF0E-2EB4-D443-E85BBFA6D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99AF0-B7D3-EB7B-7E67-EE3797838A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D46213-B06C-8A9D-3BC9-41CB188B99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A"/>
          </a:p>
        </p:txBody>
      </p:sp>
      <p:pic>
        <p:nvPicPr>
          <p:cNvPr id="6" name="Picture 5" descr="A group of people with a circle&#10;&#10;Description automatically generated">
            <a:extLst>
              <a:ext uri="{FF2B5EF4-FFF2-40B4-BE49-F238E27FC236}">
                <a16:creationId xmlns:a16="http://schemas.microsoft.com/office/drawing/2014/main" id="{47234D67-255A-6173-C6B9-27966BC9F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0727" y="21745623"/>
            <a:ext cx="779211" cy="660229"/>
          </a:xfrm>
          <a:prstGeom prst="rect">
            <a:avLst/>
          </a:prstGeom>
        </p:spPr>
      </p:pic>
      <p:pic>
        <p:nvPicPr>
          <p:cNvPr id="7" name="Picture 6" descr="A black and blue calendar&#10;&#10;Description automatically generated">
            <a:extLst>
              <a:ext uri="{FF2B5EF4-FFF2-40B4-BE49-F238E27FC236}">
                <a16:creationId xmlns:a16="http://schemas.microsoft.com/office/drawing/2014/main" id="{81873E7C-F39F-68CF-FA60-5BC9A2024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972" y="18908198"/>
            <a:ext cx="674228" cy="660229"/>
          </a:xfrm>
          <a:prstGeom prst="rect">
            <a:avLst/>
          </a:prstGeom>
        </p:spPr>
      </p:pic>
      <p:pic>
        <p:nvPicPr>
          <p:cNvPr id="8" name="Picture 7" descr="A blue pin on a black background&#10;&#10;Description automatically generated">
            <a:extLst>
              <a:ext uri="{FF2B5EF4-FFF2-40B4-BE49-F238E27FC236}">
                <a16:creationId xmlns:a16="http://schemas.microsoft.com/office/drawing/2014/main" id="{291F637B-195D-2547-9CAF-63DD6A766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3718" y="20801187"/>
            <a:ext cx="716220" cy="660229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97F66DF2-5012-42E6-7F63-880B22DBD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1391" y="19856751"/>
            <a:ext cx="660229" cy="660229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1A65DE8-D55D-A21B-0BB1-B08E7C9623DB}"/>
              </a:ext>
            </a:extLst>
          </p:cNvPr>
          <p:cNvSpPr txBox="1">
            <a:spLocks/>
          </p:cNvSpPr>
          <p:nvPr/>
        </p:nvSpPr>
        <p:spPr>
          <a:xfrm>
            <a:off x="9454019" y="18992447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اليوم، التاريخ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80BACCB5-D524-3215-9930-AE360DA08871}"/>
              </a:ext>
            </a:extLst>
          </p:cNvPr>
          <p:cNvSpPr txBox="1">
            <a:spLocks/>
          </p:cNvSpPr>
          <p:nvPr/>
        </p:nvSpPr>
        <p:spPr>
          <a:xfrm>
            <a:off x="9447150" y="19935033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الوقت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F9A97DE-7249-F950-F11A-A0D1BEB40FB8}"/>
              </a:ext>
            </a:extLst>
          </p:cNvPr>
          <p:cNvSpPr txBox="1">
            <a:spLocks/>
          </p:cNvSpPr>
          <p:nvPr/>
        </p:nvSpPr>
        <p:spPr>
          <a:xfrm>
            <a:off x="9454019" y="20877619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المكان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F6DBA98-41D5-88FB-4315-09B404F05C3B}"/>
              </a:ext>
            </a:extLst>
          </p:cNvPr>
          <p:cNvSpPr txBox="1">
            <a:spLocks/>
          </p:cNvSpPr>
          <p:nvPr/>
        </p:nvSpPr>
        <p:spPr>
          <a:xfrm>
            <a:off x="9454019" y="21820205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الفئة المستهدفة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8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1B28A-2C64-6E6F-EF1F-F4AFF2D98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7F1B13-B26E-75C5-30DD-AAB1F0B70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53D9ED0-18FA-FFBB-6D0A-ED93A2842B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A"/>
          </a:p>
        </p:txBody>
      </p:sp>
      <p:pic>
        <p:nvPicPr>
          <p:cNvPr id="6" name="Picture 5" descr="A group of people with a circle&#10;&#10;Description automatically generated">
            <a:extLst>
              <a:ext uri="{FF2B5EF4-FFF2-40B4-BE49-F238E27FC236}">
                <a16:creationId xmlns:a16="http://schemas.microsoft.com/office/drawing/2014/main" id="{3D10FC14-2652-0A3A-D95E-A52B17278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0727" y="21745623"/>
            <a:ext cx="779211" cy="660229"/>
          </a:xfrm>
          <a:prstGeom prst="rect">
            <a:avLst/>
          </a:prstGeom>
        </p:spPr>
      </p:pic>
      <p:pic>
        <p:nvPicPr>
          <p:cNvPr id="7" name="Picture 6" descr="A black and blue calendar&#10;&#10;Description automatically generated">
            <a:extLst>
              <a:ext uri="{FF2B5EF4-FFF2-40B4-BE49-F238E27FC236}">
                <a16:creationId xmlns:a16="http://schemas.microsoft.com/office/drawing/2014/main" id="{E00AB247-184F-41FB-B957-354BB1498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972" y="18908198"/>
            <a:ext cx="674228" cy="660229"/>
          </a:xfrm>
          <a:prstGeom prst="rect">
            <a:avLst/>
          </a:prstGeom>
        </p:spPr>
      </p:pic>
      <p:pic>
        <p:nvPicPr>
          <p:cNvPr id="8" name="Picture 7" descr="A blue pin on a black background&#10;&#10;Description automatically generated">
            <a:extLst>
              <a:ext uri="{FF2B5EF4-FFF2-40B4-BE49-F238E27FC236}">
                <a16:creationId xmlns:a16="http://schemas.microsoft.com/office/drawing/2014/main" id="{8C69ECA5-332F-EA98-D1ED-F4707AC51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3718" y="20801187"/>
            <a:ext cx="716220" cy="660229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B2A0F332-1214-09EF-00BC-0E4D8AFA2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1391" y="19856751"/>
            <a:ext cx="660229" cy="660229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0ADE682-2065-5EBB-0521-9E5591F89991}"/>
              </a:ext>
            </a:extLst>
          </p:cNvPr>
          <p:cNvSpPr txBox="1">
            <a:spLocks/>
          </p:cNvSpPr>
          <p:nvPr/>
        </p:nvSpPr>
        <p:spPr>
          <a:xfrm>
            <a:off x="9454019" y="18992447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اليوم، التاريخ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9E3C07C5-13BE-5B8F-C1C1-D1241D144E09}"/>
              </a:ext>
            </a:extLst>
          </p:cNvPr>
          <p:cNvSpPr txBox="1">
            <a:spLocks/>
          </p:cNvSpPr>
          <p:nvPr/>
        </p:nvSpPr>
        <p:spPr>
          <a:xfrm>
            <a:off x="9447150" y="19935033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الوقت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5074DEAC-36B4-D910-DCA9-EC9BFE6BA6AB}"/>
              </a:ext>
            </a:extLst>
          </p:cNvPr>
          <p:cNvSpPr txBox="1">
            <a:spLocks/>
          </p:cNvSpPr>
          <p:nvPr/>
        </p:nvSpPr>
        <p:spPr>
          <a:xfrm>
            <a:off x="9454019" y="20877619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المكان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E98FA3A9-3F37-943C-C0D2-AE2E5825D97C}"/>
              </a:ext>
            </a:extLst>
          </p:cNvPr>
          <p:cNvSpPr txBox="1">
            <a:spLocks/>
          </p:cNvSpPr>
          <p:nvPr/>
        </p:nvSpPr>
        <p:spPr>
          <a:xfrm>
            <a:off x="9454019" y="21820205"/>
            <a:ext cx="2884900" cy="255532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33662" indent="-133662" algn="r" defTabSz="534650" rtl="1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163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0987" indent="-133662" algn="r" defTabSz="534650" rtl="1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40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6831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1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63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2962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0287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3761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4936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72261" indent="-133662" algn="l" defTabSz="534650" rtl="0" eaLnBrk="1" latinLnBrk="0" hangingPunct="1">
              <a:lnSpc>
                <a:spcPct val="90000"/>
              </a:lnSpc>
              <a:spcBef>
                <a:spcPts val="292"/>
              </a:spcBef>
              <a:buFont typeface="Arial" panose="020B0604020202020204" pitchFamily="34" charset="0"/>
              <a:buChar char="•"/>
              <a:defRPr sz="1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</a:rPr>
              <a:t>الفئة المستهدفة</a:t>
            </a:r>
            <a:endParaRPr lang="en-SA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87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AU 2">
      <a:dk1>
        <a:srgbClr val="32395A"/>
      </a:dk1>
      <a:lt1>
        <a:srgbClr val="FFFFFF"/>
      </a:lt1>
      <a:dk2>
        <a:srgbClr val="958D74"/>
      </a:dk2>
      <a:lt2>
        <a:srgbClr val="E1D8BE"/>
      </a:lt2>
      <a:accent1>
        <a:srgbClr val="3A5A95"/>
      </a:accent1>
      <a:accent2>
        <a:srgbClr val="943061"/>
      </a:accent2>
      <a:accent3>
        <a:srgbClr val="E94D1A"/>
      </a:accent3>
      <a:accent4>
        <a:srgbClr val="F1CC0C"/>
      </a:accent4>
      <a:accent5>
        <a:srgbClr val="BDBE33"/>
      </a:accent5>
      <a:accent6>
        <a:srgbClr val="338383"/>
      </a:accent6>
      <a:hlink>
        <a:srgbClr val="3A5A95"/>
      </a:hlink>
      <a:folHlink>
        <a:srgbClr val="943061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ll Up B" id="{FB04901E-F2EF-F349-85DB-3BA7CAD9A484}" vid="{B47A9A1A-7ECD-2B41-8E5F-22FF06B8B7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34</Words>
  <Application>Microsoft Macintosh PowerPoint</Application>
  <PresentationFormat>Custom</PresentationFormat>
  <Paragraphs>18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Saudi</vt:lpstr>
      <vt:lpstr>Office Theme</vt:lpstr>
      <vt:lpstr>النص  العنوان 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النص  العنوان </dc:title>
  <dc:subject/>
  <dc:creator>Ghadah Shayem Alshammary</dc:creator>
  <cp:keywords/>
  <dc:description/>
  <cp:lastModifiedBy>Ghadah Shayem Alshammary</cp:lastModifiedBy>
  <cp:revision>1</cp:revision>
  <dcterms:created xsi:type="dcterms:W3CDTF">2025-12-31T10:58:31Z</dcterms:created>
  <dcterms:modified xsi:type="dcterms:W3CDTF">2025-12-31T10:58:43Z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196578f-6ae1-40cd-93dd-1a3b7a6ede66_Enabled">
    <vt:lpwstr>true</vt:lpwstr>
  </property>
  <property fmtid="{D5CDD505-2E9C-101B-9397-08002B2CF9AE}" pid="3" name="MSIP_Label_b196578f-6ae1-40cd-93dd-1a3b7a6ede66_SetDate">
    <vt:lpwstr>2025-12-31T10:58:43Z</vt:lpwstr>
  </property>
  <property fmtid="{D5CDD505-2E9C-101B-9397-08002B2CF9AE}" pid="4" name="MSIP_Label_b196578f-6ae1-40cd-93dd-1a3b7a6ede66_Method">
    <vt:lpwstr>Standard</vt:lpwstr>
  </property>
  <property fmtid="{D5CDD505-2E9C-101B-9397-08002B2CF9AE}" pid="5" name="MSIP_Label_b196578f-6ae1-40cd-93dd-1a3b7a6ede66_Name">
    <vt:lpwstr>Public - عام</vt:lpwstr>
  </property>
  <property fmtid="{D5CDD505-2E9C-101B-9397-08002B2CF9AE}" pid="6" name="MSIP_Label_b196578f-6ae1-40cd-93dd-1a3b7a6ede66_SiteId">
    <vt:lpwstr>2c86bbfc-8d04-41ff-a83a-942f075e0f60</vt:lpwstr>
  </property>
  <property fmtid="{D5CDD505-2E9C-101B-9397-08002B2CF9AE}" pid="7" name="MSIP_Label_b196578f-6ae1-40cd-93dd-1a3b7a6ede66_ActionId">
    <vt:lpwstr>bddf3e69-a216-4be6-8232-a56415a09458</vt:lpwstr>
  </property>
  <property fmtid="{D5CDD505-2E9C-101B-9397-08002B2CF9AE}" pid="8" name="MSIP_Label_b196578f-6ae1-40cd-93dd-1a3b7a6ede66_ContentBits">
    <vt:lpwstr>0</vt:lpwstr>
  </property>
</Properties>
</file>