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64" d="100"/>
          <a:sy n="64" d="100"/>
        </p:scale>
        <p:origin x="2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AA0DC83-DE77-CA95-E484-93028EE93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3729291"/>
            <a:ext cx="11830050" cy="2106083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D231E3-4453-FB6D-9739-18B7BB5D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5939618"/>
            <a:ext cx="11830050" cy="959912"/>
          </a:xfrm>
        </p:spPr>
        <p:txBody>
          <a:bodyPr>
            <a:noAutofit/>
          </a:bodyPr>
          <a:lstStyle>
            <a:lvl1pPr algn="r" rtl="1">
              <a:defRPr sz="800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S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5C9EC-7B17-4703-E56E-2C29944662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42975" y="7003774"/>
            <a:ext cx="11830050" cy="5130800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325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306A08-72F8-0CC5-137A-3BE0BC97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3729291"/>
            <a:ext cx="11830050" cy="2106083"/>
          </a:xfrm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9E4A88-5B26-8FD4-C269-9B684DA4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5939618"/>
            <a:ext cx="11830050" cy="959912"/>
          </a:xfrm>
        </p:spPr>
        <p:txBody>
          <a:bodyPr>
            <a:noAutofit/>
          </a:bodyPr>
          <a:lstStyle>
            <a:lvl1pPr algn="r" rtl="1">
              <a:defRPr sz="8000">
                <a:solidFill>
                  <a:schemeClr val="tx1"/>
                </a:solidFill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S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22E733-A055-635C-BD73-32D62D77582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42975" y="7003774"/>
            <a:ext cx="11830050" cy="5130800"/>
          </a:xfrm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413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B4202D9-FDFE-8513-A4E6-C0AED9FC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3729291"/>
            <a:ext cx="11830050" cy="2106083"/>
          </a:xfrm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1DF0E2-A4EB-1F1C-A17E-D4F8E601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5939618"/>
            <a:ext cx="11830050" cy="959912"/>
          </a:xfrm>
        </p:spPr>
        <p:txBody>
          <a:bodyPr>
            <a:noAutofit/>
          </a:bodyPr>
          <a:lstStyle>
            <a:lvl1pPr algn="r" rtl="1">
              <a:defRPr sz="8000">
                <a:solidFill>
                  <a:schemeClr val="tx1"/>
                </a:solidFill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S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70F89B-C7B2-24E8-EE33-7AD022AD41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42975" y="7003774"/>
            <a:ext cx="11830050" cy="5130800"/>
          </a:xfrm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536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CF99A5-378B-914B-81AA-17EFDD5E83B1}" type="datetimeFigureOut">
              <a:rPr lang="en-SA" smtClean="0"/>
              <a:t>05/02/2026 R</a:t>
            </a:fld>
            <a:endParaRPr lang="en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4432B0-83F9-2A4B-959D-E2429E596D4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3503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F763C-7471-541E-F7F7-B2F421B50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SA" dirty="0"/>
              <a:t>تتشرف ...</a:t>
            </a:r>
            <a:endParaRPr lang="en-S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FEC87-01F5-56D3-16FC-197ACC0B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العنوان</a:t>
            </a:r>
            <a:endParaRPr lang="en-S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94E063-BAD6-CEDE-030D-2B65ED4EDAF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ar-SA" dirty="0"/>
              <a:t>النص</a:t>
            </a:r>
            <a:endParaRPr lang="en-SA" dirty="0"/>
          </a:p>
        </p:txBody>
      </p:sp>
      <p:pic>
        <p:nvPicPr>
          <p:cNvPr id="6" name="Picture 5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3B0018FC-6DEB-0F9C-54F7-A22DBECAF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9808" y="11693697"/>
            <a:ext cx="779211" cy="660229"/>
          </a:xfrm>
          <a:prstGeom prst="rect">
            <a:avLst/>
          </a:prstGeom>
        </p:spPr>
      </p:pic>
      <p:pic>
        <p:nvPicPr>
          <p:cNvPr id="7" name="Picture 6" descr="A black and blue calendar&#10;&#10;Description automatically generated">
            <a:extLst>
              <a:ext uri="{FF2B5EF4-FFF2-40B4-BE49-F238E27FC236}">
                <a16:creationId xmlns:a16="http://schemas.microsoft.com/office/drawing/2014/main" id="{4D5A6E72-B7EC-968C-4C01-3B723E7CE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1053" y="8856272"/>
            <a:ext cx="674228" cy="660229"/>
          </a:xfrm>
          <a:prstGeom prst="rect">
            <a:avLst/>
          </a:prstGeom>
        </p:spPr>
      </p:pic>
      <p:pic>
        <p:nvPicPr>
          <p:cNvPr id="8" name="Picture 7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49812494-1D47-4EFB-23EF-660FC8D70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2799" y="10749261"/>
            <a:ext cx="716220" cy="660229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A484316E-898C-6C46-AE5D-6379686DE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0472" y="9804825"/>
            <a:ext cx="660229" cy="66022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3E5EF4D-8ED5-CCB2-7C9F-36EA36069762}"/>
              </a:ext>
            </a:extLst>
          </p:cNvPr>
          <p:cNvSpPr txBox="1">
            <a:spLocks/>
          </p:cNvSpPr>
          <p:nvPr/>
        </p:nvSpPr>
        <p:spPr>
          <a:xfrm>
            <a:off x="3973100" y="8940521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اليوم، التاريخ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EB06194-8DED-EB4F-22A0-D31068828DFD}"/>
              </a:ext>
            </a:extLst>
          </p:cNvPr>
          <p:cNvSpPr txBox="1">
            <a:spLocks/>
          </p:cNvSpPr>
          <p:nvPr/>
        </p:nvSpPr>
        <p:spPr>
          <a:xfrm>
            <a:off x="3966231" y="9883107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الوقت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2BFBC21-CBF8-8887-6BEF-EB304C4AF9F6}"/>
              </a:ext>
            </a:extLst>
          </p:cNvPr>
          <p:cNvSpPr txBox="1">
            <a:spLocks/>
          </p:cNvSpPr>
          <p:nvPr/>
        </p:nvSpPr>
        <p:spPr>
          <a:xfrm>
            <a:off x="3973100" y="10825693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المكان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DAEB135-3FCF-0712-048E-E59700054F5D}"/>
              </a:ext>
            </a:extLst>
          </p:cNvPr>
          <p:cNvSpPr txBox="1">
            <a:spLocks/>
          </p:cNvSpPr>
          <p:nvPr/>
        </p:nvSpPr>
        <p:spPr>
          <a:xfrm>
            <a:off x="3973100" y="11768279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الفئة المستهدفة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88429-33A6-9410-E648-913615CD7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S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F007D-D67E-B53C-30FC-92B0E469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S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29671C-A123-FBB6-631B-3BC4BA90903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6" name="Picture 5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A0449443-89A2-B154-DED0-63BFBD28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789" y="11693697"/>
            <a:ext cx="779211" cy="660229"/>
          </a:xfrm>
          <a:prstGeom prst="rect">
            <a:avLst/>
          </a:prstGeom>
        </p:spPr>
      </p:pic>
      <p:pic>
        <p:nvPicPr>
          <p:cNvPr id="7" name="Picture 6" descr="A black and blue calendar&#10;&#10;Description automatically generated">
            <a:extLst>
              <a:ext uri="{FF2B5EF4-FFF2-40B4-BE49-F238E27FC236}">
                <a16:creationId xmlns:a16="http://schemas.microsoft.com/office/drawing/2014/main" id="{CB3AA92E-82B5-1920-526A-F168559E5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034" y="8856272"/>
            <a:ext cx="674228" cy="660229"/>
          </a:xfrm>
          <a:prstGeom prst="rect">
            <a:avLst/>
          </a:prstGeom>
        </p:spPr>
      </p:pic>
      <p:pic>
        <p:nvPicPr>
          <p:cNvPr id="8" name="Picture 7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A4346F47-1491-DF17-266C-5FDAB1D9B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1780" y="10749261"/>
            <a:ext cx="716220" cy="660229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48EBE9B-8A02-7BE8-DAC1-1661C62AE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9453" y="9804825"/>
            <a:ext cx="660229" cy="660229"/>
          </a:xfrm>
          <a:prstGeom prst="rect">
            <a:avLst/>
          </a:prstGeom>
        </p:spPr>
      </p:pic>
      <p:pic>
        <p:nvPicPr>
          <p:cNvPr id="3" name="Picture 2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11467B4A-B06D-7D49-7B2C-1D5B40B14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1261" y="11524777"/>
            <a:ext cx="779211" cy="660229"/>
          </a:xfrm>
          <a:prstGeom prst="rect">
            <a:avLst/>
          </a:prstGeom>
        </p:spPr>
      </p:pic>
      <p:pic>
        <p:nvPicPr>
          <p:cNvPr id="14" name="Picture 13" descr="A black and blue calendar&#10;&#10;Description automatically generated">
            <a:extLst>
              <a:ext uri="{FF2B5EF4-FFF2-40B4-BE49-F238E27FC236}">
                <a16:creationId xmlns:a16="http://schemas.microsoft.com/office/drawing/2014/main" id="{53E55289-83F3-7AF0-024A-9803795F9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2506" y="8687352"/>
            <a:ext cx="674228" cy="660229"/>
          </a:xfrm>
          <a:prstGeom prst="rect">
            <a:avLst/>
          </a:prstGeom>
        </p:spPr>
      </p:pic>
      <p:pic>
        <p:nvPicPr>
          <p:cNvPr id="15" name="Picture 14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483F4693-7437-7DFB-8AE3-419C9F4D8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34252" y="10580341"/>
            <a:ext cx="716220" cy="660229"/>
          </a:xfrm>
          <a:prstGeom prst="rect">
            <a:avLst/>
          </a:prstGeom>
        </p:spPr>
      </p:pic>
      <p:pic>
        <p:nvPicPr>
          <p:cNvPr id="16" name="Picture 15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F204F88-EA3F-2DEB-3B9E-953EC078FC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1925" y="9635905"/>
            <a:ext cx="660229" cy="660229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395899F-873B-A2FC-8D2B-C9E4243D2528}"/>
              </a:ext>
            </a:extLst>
          </p:cNvPr>
          <p:cNvSpPr txBox="1">
            <a:spLocks/>
          </p:cNvSpPr>
          <p:nvPr/>
        </p:nvSpPr>
        <p:spPr>
          <a:xfrm>
            <a:off x="3294553" y="8771601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اليوم، التاريخ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9AF1F00-5029-A363-3678-4DFC7578988A}"/>
              </a:ext>
            </a:extLst>
          </p:cNvPr>
          <p:cNvSpPr txBox="1">
            <a:spLocks/>
          </p:cNvSpPr>
          <p:nvPr/>
        </p:nvSpPr>
        <p:spPr>
          <a:xfrm>
            <a:off x="3287684" y="9714187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الوقت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B0AC5C6-30E9-B5C6-34D6-1293EE23CD11}"/>
              </a:ext>
            </a:extLst>
          </p:cNvPr>
          <p:cNvSpPr txBox="1">
            <a:spLocks/>
          </p:cNvSpPr>
          <p:nvPr/>
        </p:nvSpPr>
        <p:spPr>
          <a:xfrm>
            <a:off x="3294553" y="10656773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المكان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F1F6BB65-74F7-F2E7-F5C8-6785D802440F}"/>
              </a:ext>
            </a:extLst>
          </p:cNvPr>
          <p:cNvSpPr txBox="1">
            <a:spLocks/>
          </p:cNvSpPr>
          <p:nvPr/>
        </p:nvSpPr>
        <p:spPr>
          <a:xfrm>
            <a:off x="3294553" y="11599359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الفئة المستهدفة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3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D6CF-DDCA-D669-4EC0-0D15DC9E7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3BC66-ABED-C3BF-DBF3-D0EA5DA0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1B76F-E304-9A55-E277-2487D6EC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7F34D0-DFF0-D691-4BA9-3B76951C849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191100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AU 2">
      <a:dk1>
        <a:srgbClr val="32395A"/>
      </a:dk1>
      <a:lt1>
        <a:srgbClr val="FFFFFF"/>
      </a:lt1>
      <a:dk2>
        <a:srgbClr val="958D74"/>
      </a:dk2>
      <a:lt2>
        <a:srgbClr val="E1D8BE"/>
      </a:lt2>
      <a:accent1>
        <a:srgbClr val="3A5A95"/>
      </a:accent1>
      <a:accent2>
        <a:srgbClr val="943061"/>
      </a:accent2>
      <a:accent3>
        <a:srgbClr val="E94D1A"/>
      </a:accent3>
      <a:accent4>
        <a:srgbClr val="F1CC0C"/>
      </a:accent4>
      <a:accent5>
        <a:srgbClr val="BDBE33"/>
      </a:accent5>
      <a:accent6>
        <a:srgbClr val="338383"/>
      </a:accent6>
      <a:hlink>
        <a:srgbClr val="3A5A95"/>
      </a:hlink>
      <a:folHlink>
        <a:srgbClr val="943061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cial Media A" id="{0323E860-AC2B-1F44-ACBC-8074847D8D4D}" vid="{9EA872C2-D1D2-A546-96B8-FB5A7053590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</Words>
  <Application>Microsoft Macintosh PowerPoint</Application>
  <PresentationFormat>Custom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Saudi</vt:lpstr>
      <vt:lpstr>Office Theme</vt:lpstr>
      <vt:lpstr>العنوان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العنوان</dc:title>
  <dc:subject/>
  <dc:creator>Ghadah Shayem Alshammary</dc:creator>
  <cp:keywords/>
  <dc:description/>
  <cp:lastModifiedBy>Ghadah Shayem Alshammary</cp:lastModifiedBy>
  <cp:revision>1</cp:revision>
  <dcterms:created xsi:type="dcterms:W3CDTF">2026-02-05T09:51:54Z</dcterms:created>
  <dcterms:modified xsi:type="dcterms:W3CDTF">2026-02-05T09:52:27Z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96578f-6ae1-40cd-93dd-1a3b7a6ede66_Enabled">
    <vt:lpwstr>true</vt:lpwstr>
  </property>
  <property fmtid="{D5CDD505-2E9C-101B-9397-08002B2CF9AE}" pid="3" name="MSIP_Label_b196578f-6ae1-40cd-93dd-1a3b7a6ede66_SetDate">
    <vt:lpwstr>2026-02-05T09:52:27Z</vt:lpwstr>
  </property>
  <property fmtid="{D5CDD505-2E9C-101B-9397-08002B2CF9AE}" pid="4" name="MSIP_Label_b196578f-6ae1-40cd-93dd-1a3b7a6ede66_Method">
    <vt:lpwstr>Standard</vt:lpwstr>
  </property>
  <property fmtid="{D5CDD505-2E9C-101B-9397-08002B2CF9AE}" pid="5" name="MSIP_Label_b196578f-6ae1-40cd-93dd-1a3b7a6ede66_Name">
    <vt:lpwstr>Public - عام</vt:lpwstr>
  </property>
  <property fmtid="{D5CDD505-2E9C-101B-9397-08002B2CF9AE}" pid="6" name="MSIP_Label_b196578f-6ae1-40cd-93dd-1a3b7a6ede66_SiteId">
    <vt:lpwstr>2c86bbfc-8d04-41ff-a83a-942f075e0f60</vt:lpwstr>
  </property>
  <property fmtid="{D5CDD505-2E9C-101B-9397-08002B2CF9AE}" pid="7" name="MSIP_Label_b196578f-6ae1-40cd-93dd-1a3b7a6ede66_ActionId">
    <vt:lpwstr>55857600-140a-46a5-8963-49ae285c2a97</vt:lpwstr>
  </property>
  <property fmtid="{D5CDD505-2E9C-101B-9397-08002B2CF9AE}" pid="8" name="MSIP_Label_b196578f-6ae1-40cd-93dd-1a3b7a6ede66_ContentBits">
    <vt:lpwstr>0</vt:lpwstr>
  </property>
</Properties>
</file>