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4" d="100"/>
          <a:sy n="64" d="100"/>
        </p:scale>
        <p:origin x="2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89491A-FC31-6F05-927A-4ED73D9C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3617384"/>
            <a:ext cx="10668000" cy="2106083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DAADDB-C14E-F6D4-9FA0-38549BDB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5827711"/>
            <a:ext cx="10668000" cy="959912"/>
          </a:xfrm>
        </p:spPr>
        <p:txBody>
          <a:bodyPr>
            <a:noAutofit/>
          </a:bodyPr>
          <a:lstStyle>
            <a:lvl1pPr algn="r" rtl="1">
              <a:defRPr sz="8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S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E5280-1D60-52EE-5886-97CAADB118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25600" y="6891867"/>
            <a:ext cx="10668000" cy="5130800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579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764B55-6D32-4B95-8CEB-D006B6BE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345517"/>
            <a:ext cx="11830050" cy="2106083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9C1BDF-0D3B-0620-6A2D-6BA31982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6555844"/>
            <a:ext cx="11830050" cy="959912"/>
          </a:xfrm>
        </p:spPr>
        <p:txBody>
          <a:bodyPr>
            <a:noAutofit/>
          </a:bodyPr>
          <a:lstStyle>
            <a:lvl1pPr algn="r" rtl="1">
              <a:defRPr sz="800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S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504669-951B-9C06-4D0D-D569A5B5F6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2975" y="7620000"/>
            <a:ext cx="11830050" cy="513080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569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C6184F-3163-5F49-6613-355EEA7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3972983"/>
            <a:ext cx="11830050" cy="2106083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C4CAE8-8FAF-D9AF-E44C-1E4F642A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6183310"/>
            <a:ext cx="11830050" cy="959912"/>
          </a:xfrm>
        </p:spPr>
        <p:txBody>
          <a:bodyPr>
            <a:noAutofit/>
          </a:bodyPr>
          <a:lstStyle>
            <a:lvl1pPr algn="r" rtl="1">
              <a:defRPr sz="8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S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7885D0-DD43-520B-83C1-7AB9BD1B0F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2975" y="7247466"/>
            <a:ext cx="11830050" cy="5130800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472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9886DD-313A-065D-7BF5-A506C11B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3735917"/>
            <a:ext cx="11830050" cy="2106083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A9548F-96C9-BE89-3157-E5733653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946244"/>
            <a:ext cx="11830050" cy="959912"/>
          </a:xfrm>
        </p:spPr>
        <p:txBody>
          <a:bodyPr>
            <a:noAutofit/>
          </a:bodyPr>
          <a:lstStyle>
            <a:lvl1pPr algn="r" rtl="1">
              <a:defRPr sz="8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S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887FD7-BF61-DBCB-AB4A-CE4782CAFA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2975" y="7010400"/>
            <a:ext cx="11830050" cy="5130800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988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704756-1904-037D-DF0B-5C713FF33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3549651"/>
            <a:ext cx="11830050" cy="2106083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7270E0-FCE0-9EC3-24D4-BA03F3A2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759978"/>
            <a:ext cx="11830050" cy="959912"/>
          </a:xfrm>
        </p:spPr>
        <p:txBody>
          <a:bodyPr>
            <a:noAutofit/>
          </a:bodyPr>
          <a:lstStyle>
            <a:lvl1pPr algn="r" rtl="1">
              <a:defRPr sz="8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S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13CE8A-E65C-D11D-DA45-0DDCF20176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2975" y="6824134"/>
            <a:ext cx="11830050" cy="5130800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910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4345517"/>
            <a:ext cx="11830050" cy="2106083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ED057-63AC-E877-8575-42924995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6555844"/>
            <a:ext cx="11830050" cy="959912"/>
          </a:xfrm>
        </p:spPr>
        <p:txBody>
          <a:bodyPr>
            <a:noAutofit/>
          </a:bodyPr>
          <a:lstStyle>
            <a:lvl1pPr algn="r" rtl="1">
              <a:defRPr sz="8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S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013975-8779-9BCC-367B-8C3134079F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2975" y="7620000"/>
            <a:ext cx="11830050" cy="5130800"/>
          </a:xfrm>
        </p:spPr>
        <p:txBody>
          <a:bodyPr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95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F99A5-378B-914B-81AA-17EFDD5E83B1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4432B0-83F9-2A4B-959D-E2429E596D4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3503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20A8F-311B-C5F1-8CE2-78B77CABA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CAA69A1-7CB3-BD4F-FD20-26EDAF4F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النص</a:t>
            </a:r>
            <a:endParaRPr lang="en-SA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5C70DFD-72A0-5215-7B65-30D8BAF3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53A008-2112-FA8E-3873-C2A215B8A0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SA" dirty="0"/>
              <a:t>النص</a:t>
            </a:r>
            <a:endParaRPr lang="en-SA" dirty="0"/>
          </a:p>
        </p:txBody>
      </p:sp>
      <p:pic>
        <p:nvPicPr>
          <p:cNvPr id="3" name="Picture 2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0078E30D-E45A-7258-D15A-20E7E782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77" y="11693697"/>
            <a:ext cx="779211" cy="660229"/>
          </a:xfrm>
          <a:prstGeom prst="rect">
            <a:avLst/>
          </a:prstGeom>
        </p:spPr>
      </p:pic>
      <p:pic>
        <p:nvPicPr>
          <p:cNvPr id="4" name="Picture 3" descr="A black and blue calendar&#10;&#10;Description automatically generated">
            <a:extLst>
              <a:ext uri="{FF2B5EF4-FFF2-40B4-BE49-F238E27FC236}">
                <a16:creationId xmlns:a16="http://schemas.microsoft.com/office/drawing/2014/main" id="{B48F8965-A401-0579-3034-640270AE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22" y="8856272"/>
            <a:ext cx="674228" cy="660229"/>
          </a:xfrm>
          <a:prstGeom prst="rect">
            <a:avLst/>
          </a:prstGeom>
        </p:spPr>
      </p:pic>
      <p:pic>
        <p:nvPicPr>
          <p:cNvPr id="5" name="Picture 4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FAEFCB54-4260-32DE-7A60-D2027DBC7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568" y="10749261"/>
            <a:ext cx="716220" cy="660229"/>
          </a:xfrm>
          <a:prstGeom prst="rect">
            <a:avLst/>
          </a:prstGeom>
        </p:spPr>
      </p:pic>
      <p:pic>
        <p:nvPicPr>
          <p:cNvPr id="6" name="Picture 5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D0EE21F3-B95B-F451-3849-9EA8CB37C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241" y="9804825"/>
            <a:ext cx="660229" cy="66022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8C807B8-AF8F-07CB-76B7-82D4357DE858}"/>
              </a:ext>
            </a:extLst>
          </p:cNvPr>
          <p:cNvSpPr txBox="1">
            <a:spLocks/>
          </p:cNvSpPr>
          <p:nvPr/>
        </p:nvSpPr>
        <p:spPr>
          <a:xfrm>
            <a:off x="6864869" y="8940521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091CF6F-4203-96C9-8010-6B079676F871}"/>
              </a:ext>
            </a:extLst>
          </p:cNvPr>
          <p:cNvSpPr txBox="1">
            <a:spLocks/>
          </p:cNvSpPr>
          <p:nvPr/>
        </p:nvSpPr>
        <p:spPr>
          <a:xfrm>
            <a:off x="6858000" y="988310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96D2C8-C8D6-D21A-E302-5C79E1D1585F}"/>
              </a:ext>
            </a:extLst>
          </p:cNvPr>
          <p:cNvSpPr txBox="1">
            <a:spLocks/>
          </p:cNvSpPr>
          <p:nvPr/>
        </p:nvSpPr>
        <p:spPr>
          <a:xfrm>
            <a:off x="6864869" y="1082569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028A06-F474-4511-43D3-F30AEBD63D31}"/>
              </a:ext>
            </a:extLst>
          </p:cNvPr>
          <p:cNvSpPr txBox="1">
            <a:spLocks/>
          </p:cNvSpPr>
          <p:nvPr/>
        </p:nvSpPr>
        <p:spPr>
          <a:xfrm>
            <a:off x="6864869" y="1176827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0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655AD-0AC1-1AF9-4D42-73B75A2E7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C2C1B1C-A883-BBF9-DD4D-BA93234E4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8F4AE28-B6AA-2CEF-3B5C-AEBB17BA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9487D2C-27C0-5158-5863-0C392C4B758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2" name="Picture 1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80CAE127-AAD9-B657-6A5F-483D91133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1577" y="11693697"/>
            <a:ext cx="779211" cy="660229"/>
          </a:xfrm>
          <a:prstGeom prst="rect">
            <a:avLst/>
          </a:prstGeom>
        </p:spPr>
      </p:pic>
      <p:pic>
        <p:nvPicPr>
          <p:cNvPr id="4" name="Picture 3" descr="A black and blue calendar&#10;&#10;Description automatically generated">
            <a:extLst>
              <a:ext uri="{FF2B5EF4-FFF2-40B4-BE49-F238E27FC236}">
                <a16:creationId xmlns:a16="http://schemas.microsoft.com/office/drawing/2014/main" id="{0A3BE692-E9AC-9DAF-D917-462E2DB478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2822" y="8856272"/>
            <a:ext cx="674228" cy="66022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FDF5AA15-C07D-F787-1D9A-511FE85E2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4568" y="10749261"/>
            <a:ext cx="716220" cy="660229"/>
          </a:xfrm>
          <a:prstGeom prst="rect">
            <a:avLst/>
          </a:prstGeom>
        </p:spPr>
      </p:pic>
      <p:pic>
        <p:nvPicPr>
          <p:cNvPr id="6" name="Picture 5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D8BAFE64-C3A7-33BA-0255-4577404442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2241" y="9804825"/>
            <a:ext cx="660229" cy="66022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CA0E2B1-EE7A-4B03-C701-038FCFC19B29}"/>
              </a:ext>
            </a:extLst>
          </p:cNvPr>
          <p:cNvSpPr txBox="1">
            <a:spLocks/>
          </p:cNvSpPr>
          <p:nvPr/>
        </p:nvSpPr>
        <p:spPr>
          <a:xfrm>
            <a:off x="6864869" y="8940521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6C09C13-DAB8-3151-3698-F8D2E6B33AD3}"/>
              </a:ext>
            </a:extLst>
          </p:cNvPr>
          <p:cNvSpPr txBox="1">
            <a:spLocks/>
          </p:cNvSpPr>
          <p:nvPr/>
        </p:nvSpPr>
        <p:spPr>
          <a:xfrm>
            <a:off x="6858000" y="988310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3407FB9-A02D-A129-5432-C1F2DCCEA34F}"/>
              </a:ext>
            </a:extLst>
          </p:cNvPr>
          <p:cNvSpPr txBox="1">
            <a:spLocks/>
          </p:cNvSpPr>
          <p:nvPr/>
        </p:nvSpPr>
        <p:spPr>
          <a:xfrm>
            <a:off x="6864869" y="1082569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210D8C3-DF1F-6D56-57AD-CCA9F3E32455}"/>
              </a:ext>
            </a:extLst>
          </p:cNvPr>
          <p:cNvSpPr txBox="1">
            <a:spLocks/>
          </p:cNvSpPr>
          <p:nvPr/>
        </p:nvSpPr>
        <p:spPr>
          <a:xfrm>
            <a:off x="6864869" y="1176827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0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528D-95BA-2D1A-B9B8-4F3F25510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41647C-77EF-0603-6B0D-DDD4C31F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6C9AE0C-566B-5C4C-AC1F-24C7C059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F39A619-5906-AC40-9E45-380A97DE00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3" name="Picture 2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094AE57E-87AD-6E29-3FA8-08C072B4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77" y="11693697"/>
            <a:ext cx="779211" cy="660229"/>
          </a:xfrm>
          <a:prstGeom prst="rect">
            <a:avLst/>
          </a:prstGeom>
        </p:spPr>
      </p:pic>
      <p:pic>
        <p:nvPicPr>
          <p:cNvPr id="4" name="Picture 3" descr="A black and blue calendar&#10;&#10;Description automatically generated">
            <a:extLst>
              <a:ext uri="{FF2B5EF4-FFF2-40B4-BE49-F238E27FC236}">
                <a16:creationId xmlns:a16="http://schemas.microsoft.com/office/drawing/2014/main" id="{2D196900-22BF-F0AE-C3A2-A3484C1F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22" y="8856272"/>
            <a:ext cx="674228" cy="660229"/>
          </a:xfrm>
          <a:prstGeom prst="rect">
            <a:avLst/>
          </a:prstGeom>
        </p:spPr>
      </p:pic>
      <p:pic>
        <p:nvPicPr>
          <p:cNvPr id="5" name="Picture 4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57875C1E-0ABD-9C09-0D17-064D8A089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568" y="10749261"/>
            <a:ext cx="716220" cy="660229"/>
          </a:xfrm>
          <a:prstGeom prst="rect">
            <a:avLst/>
          </a:prstGeom>
        </p:spPr>
      </p:pic>
      <p:pic>
        <p:nvPicPr>
          <p:cNvPr id="6" name="Picture 5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856753BC-6AD8-EF01-F523-F0A445DDA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241" y="9804825"/>
            <a:ext cx="660229" cy="66022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097C6EC-A16F-75DF-6478-93B0E5DDD476}"/>
              </a:ext>
            </a:extLst>
          </p:cNvPr>
          <p:cNvSpPr txBox="1">
            <a:spLocks/>
          </p:cNvSpPr>
          <p:nvPr/>
        </p:nvSpPr>
        <p:spPr>
          <a:xfrm>
            <a:off x="6864869" y="8940521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F65E3E3-3C3A-B8EE-69BB-2FB5E8141B25}"/>
              </a:ext>
            </a:extLst>
          </p:cNvPr>
          <p:cNvSpPr txBox="1">
            <a:spLocks/>
          </p:cNvSpPr>
          <p:nvPr/>
        </p:nvSpPr>
        <p:spPr>
          <a:xfrm>
            <a:off x="6858000" y="988310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D01129B-89CC-7425-7141-184AC8351C50}"/>
              </a:ext>
            </a:extLst>
          </p:cNvPr>
          <p:cNvSpPr txBox="1">
            <a:spLocks/>
          </p:cNvSpPr>
          <p:nvPr/>
        </p:nvSpPr>
        <p:spPr>
          <a:xfrm>
            <a:off x="6864869" y="1082569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442E8AB-0F68-9429-42A5-F72136C67984}"/>
              </a:ext>
            </a:extLst>
          </p:cNvPr>
          <p:cNvSpPr txBox="1">
            <a:spLocks/>
          </p:cNvSpPr>
          <p:nvPr/>
        </p:nvSpPr>
        <p:spPr>
          <a:xfrm>
            <a:off x="6864869" y="1176827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8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49AA2-5C1F-10BA-F771-E0903FB96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5E82AA4-50EF-FA37-5976-CF1D3387F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8749AA-6168-0E02-83F1-F09E8DD0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868625-8414-FFDE-B5AF-D3FD039EEB4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2" name="Picture 1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6CFEE6E0-34F8-1E36-E14D-CDA507A1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77" y="11693697"/>
            <a:ext cx="779211" cy="660229"/>
          </a:xfrm>
          <a:prstGeom prst="rect">
            <a:avLst/>
          </a:prstGeom>
        </p:spPr>
      </p:pic>
      <p:pic>
        <p:nvPicPr>
          <p:cNvPr id="4" name="Picture 3" descr="A black and blue calendar&#10;&#10;Description automatically generated">
            <a:extLst>
              <a:ext uri="{FF2B5EF4-FFF2-40B4-BE49-F238E27FC236}">
                <a16:creationId xmlns:a16="http://schemas.microsoft.com/office/drawing/2014/main" id="{C46E6CE2-9770-E30C-FC16-756B24990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22" y="8856272"/>
            <a:ext cx="674228" cy="660229"/>
          </a:xfrm>
          <a:prstGeom prst="rect">
            <a:avLst/>
          </a:prstGeom>
        </p:spPr>
      </p:pic>
      <p:pic>
        <p:nvPicPr>
          <p:cNvPr id="5" name="Picture 4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77F868C2-2D87-07E1-3CD4-C964A181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568" y="10749261"/>
            <a:ext cx="716220" cy="660229"/>
          </a:xfrm>
          <a:prstGeom prst="rect">
            <a:avLst/>
          </a:prstGeom>
        </p:spPr>
      </p:pic>
      <p:pic>
        <p:nvPicPr>
          <p:cNvPr id="6" name="Picture 5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9D6DEC81-4DC6-BAA7-EC9A-11CEBB068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241" y="9804825"/>
            <a:ext cx="660229" cy="66022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79CADE6-BE16-E28B-F695-E40BC562E838}"/>
              </a:ext>
            </a:extLst>
          </p:cNvPr>
          <p:cNvSpPr txBox="1">
            <a:spLocks/>
          </p:cNvSpPr>
          <p:nvPr/>
        </p:nvSpPr>
        <p:spPr>
          <a:xfrm>
            <a:off x="6864869" y="8940521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D606748-E12D-42BB-ADD8-3C8F2907A761}"/>
              </a:ext>
            </a:extLst>
          </p:cNvPr>
          <p:cNvSpPr txBox="1">
            <a:spLocks/>
          </p:cNvSpPr>
          <p:nvPr/>
        </p:nvSpPr>
        <p:spPr>
          <a:xfrm>
            <a:off x="6858000" y="988310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C263DF7-40CC-58B7-64A6-B24BC64F8453}"/>
              </a:ext>
            </a:extLst>
          </p:cNvPr>
          <p:cNvSpPr txBox="1">
            <a:spLocks/>
          </p:cNvSpPr>
          <p:nvPr/>
        </p:nvSpPr>
        <p:spPr>
          <a:xfrm>
            <a:off x="6864869" y="1082569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C01EE39-7DA9-1FFA-3631-0E6EF2E5130A}"/>
              </a:ext>
            </a:extLst>
          </p:cNvPr>
          <p:cNvSpPr txBox="1">
            <a:spLocks/>
          </p:cNvSpPr>
          <p:nvPr/>
        </p:nvSpPr>
        <p:spPr>
          <a:xfrm>
            <a:off x="6864869" y="1176827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91577-F597-0F13-7CE6-A4943FDBF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230DA50-C0EF-4235-7BB5-E858A267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5597F84-35B5-E79F-42F3-7A3BB083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B61913-4BDF-B4A9-EE4B-9CF567E6E3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3" name="Picture 2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9EF554B8-52B1-342D-BBD8-9165579B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77" y="11693697"/>
            <a:ext cx="779211" cy="660229"/>
          </a:xfrm>
          <a:prstGeom prst="rect">
            <a:avLst/>
          </a:prstGeom>
        </p:spPr>
      </p:pic>
      <p:pic>
        <p:nvPicPr>
          <p:cNvPr id="4" name="Picture 3" descr="A black and blue calendar&#10;&#10;Description automatically generated">
            <a:extLst>
              <a:ext uri="{FF2B5EF4-FFF2-40B4-BE49-F238E27FC236}">
                <a16:creationId xmlns:a16="http://schemas.microsoft.com/office/drawing/2014/main" id="{A7033FB4-38B4-1A4E-29F0-24C660AF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22" y="8856272"/>
            <a:ext cx="674228" cy="660229"/>
          </a:xfrm>
          <a:prstGeom prst="rect">
            <a:avLst/>
          </a:prstGeom>
        </p:spPr>
      </p:pic>
      <p:pic>
        <p:nvPicPr>
          <p:cNvPr id="5" name="Picture 4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B6B19659-4808-8D53-E8D0-FB4C60E5C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568" y="10749261"/>
            <a:ext cx="716220" cy="660229"/>
          </a:xfrm>
          <a:prstGeom prst="rect">
            <a:avLst/>
          </a:prstGeom>
        </p:spPr>
      </p:pic>
      <p:pic>
        <p:nvPicPr>
          <p:cNvPr id="6" name="Picture 5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3BEC4AC2-54EE-D53A-4946-3E2CF2678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241" y="9804825"/>
            <a:ext cx="660229" cy="66022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C8512AF-B61B-AA0E-E40A-21AEA66E3133}"/>
              </a:ext>
            </a:extLst>
          </p:cNvPr>
          <p:cNvSpPr txBox="1">
            <a:spLocks/>
          </p:cNvSpPr>
          <p:nvPr/>
        </p:nvSpPr>
        <p:spPr>
          <a:xfrm>
            <a:off x="6864869" y="8940521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B1E4321-0935-1AF4-5508-DBFAA85DE9D4}"/>
              </a:ext>
            </a:extLst>
          </p:cNvPr>
          <p:cNvSpPr txBox="1">
            <a:spLocks/>
          </p:cNvSpPr>
          <p:nvPr/>
        </p:nvSpPr>
        <p:spPr>
          <a:xfrm>
            <a:off x="6858000" y="988310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05AA3C-DBEC-21F5-D0F6-1483657FF158}"/>
              </a:ext>
            </a:extLst>
          </p:cNvPr>
          <p:cNvSpPr txBox="1">
            <a:spLocks/>
          </p:cNvSpPr>
          <p:nvPr/>
        </p:nvSpPr>
        <p:spPr>
          <a:xfrm>
            <a:off x="6864869" y="1082569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183BD8D-0257-B59C-FDFD-A48D21653E1D}"/>
              </a:ext>
            </a:extLst>
          </p:cNvPr>
          <p:cNvSpPr txBox="1">
            <a:spLocks/>
          </p:cNvSpPr>
          <p:nvPr/>
        </p:nvSpPr>
        <p:spPr>
          <a:xfrm>
            <a:off x="6864869" y="1176827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4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61D25-075D-7610-347E-344881E87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E1CC5B-6EC9-E04B-FCE6-EACAE601A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النص</a:t>
            </a:r>
            <a:endParaRPr lang="en-SA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20CAF9-1847-670E-2A7E-D6929470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13716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AA716F0-F331-1F44-833C-CDFAE5F027F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 algn="r" defTabSz="1371600" rtl="1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SA" dirty="0"/>
              <a:t>النص</a:t>
            </a:r>
            <a:endParaRPr lang="en-SA" dirty="0"/>
          </a:p>
        </p:txBody>
      </p:sp>
      <p:pic>
        <p:nvPicPr>
          <p:cNvPr id="2" name="Picture 1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3A5B3F3C-2AB7-AED1-1ED1-6FBFA6244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77" y="11693697"/>
            <a:ext cx="779211" cy="660229"/>
          </a:xfrm>
          <a:prstGeom prst="rect">
            <a:avLst/>
          </a:prstGeom>
        </p:spPr>
      </p:pic>
      <p:pic>
        <p:nvPicPr>
          <p:cNvPr id="4" name="Picture 3" descr="A black and blue calendar&#10;&#10;Description automatically generated">
            <a:extLst>
              <a:ext uri="{FF2B5EF4-FFF2-40B4-BE49-F238E27FC236}">
                <a16:creationId xmlns:a16="http://schemas.microsoft.com/office/drawing/2014/main" id="{65BBF3BE-5BF7-4F71-7474-C55C5909D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22" y="8856272"/>
            <a:ext cx="674228" cy="660229"/>
          </a:xfrm>
          <a:prstGeom prst="rect">
            <a:avLst/>
          </a:prstGeom>
        </p:spPr>
      </p:pic>
      <p:pic>
        <p:nvPicPr>
          <p:cNvPr id="5" name="Picture 4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5095F5D0-7DB6-70A2-40E9-7097E5A1E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568" y="10749261"/>
            <a:ext cx="716220" cy="660229"/>
          </a:xfrm>
          <a:prstGeom prst="rect">
            <a:avLst/>
          </a:prstGeom>
        </p:spPr>
      </p:pic>
      <p:pic>
        <p:nvPicPr>
          <p:cNvPr id="6" name="Picture 5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4C017F05-B1F0-AEB3-7F99-9B4B59897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241" y="9804825"/>
            <a:ext cx="660229" cy="66022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8A60827-AF0F-FF18-3059-5A031C61A687}"/>
              </a:ext>
            </a:extLst>
          </p:cNvPr>
          <p:cNvSpPr txBox="1">
            <a:spLocks/>
          </p:cNvSpPr>
          <p:nvPr/>
        </p:nvSpPr>
        <p:spPr>
          <a:xfrm>
            <a:off x="6864869" y="8940521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E393AAE-6616-3960-2240-AB9C0B28F86B}"/>
              </a:ext>
            </a:extLst>
          </p:cNvPr>
          <p:cNvSpPr txBox="1">
            <a:spLocks/>
          </p:cNvSpPr>
          <p:nvPr/>
        </p:nvSpPr>
        <p:spPr>
          <a:xfrm>
            <a:off x="6858000" y="988310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B8A767B-ABE5-EB51-AAB1-5D55FACCD759}"/>
              </a:ext>
            </a:extLst>
          </p:cNvPr>
          <p:cNvSpPr txBox="1">
            <a:spLocks/>
          </p:cNvSpPr>
          <p:nvPr/>
        </p:nvSpPr>
        <p:spPr>
          <a:xfrm>
            <a:off x="6864869" y="1082569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943D84B-AFAA-E25C-67AE-96F3E7735003}"/>
              </a:ext>
            </a:extLst>
          </p:cNvPr>
          <p:cNvSpPr txBox="1">
            <a:spLocks/>
          </p:cNvSpPr>
          <p:nvPr/>
        </p:nvSpPr>
        <p:spPr>
          <a:xfrm>
            <a:off x="6864869" y="1176827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8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U 2">
      <a:dk1>
        <a:srgbClr val="32395A"/>
      </a:dk1>
      <a:lt1>
        <a:srgbClr val="FFFFFF"/>
      </a:lt1>
      <a:dk2>
        <a:srgbClr val="958D74"/>
      </a:dk2>
      <a:lt2>
        <a:srgbClr val="E1D8BE"/>
      </a:lt2>
      <a:accent1>
        <a:srgbClr val="3A5A95"/>
      </a:accent1>
      <a:accent2>
        <a:srgbClr val="943061"/>
      </a:accent2>
      <a:accent3>
        <a:srgbClr val="E94D1A"/>
      </a:accent3>
      <a:accent4>
        <a:srgbClr val="F1CC0C"/>
      </a:accent4>
      <a:accent5>
        <a:srgbClr val="BDBE33"/>
      </a:accent5>
      <a:accent6>
        <a:srgbClr val="338383"/>
      </a:accent6>
      <a:hlink>
        <a:srgbClr val="3A5A95"/>
      </a:hlink>
      <a:folHlink>
        <a:srgbClr val="943061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cial Media B" id="{3E7AE58A-0C3D-2345-8F40-4C9CB83FD8DD}" vid="{F5E84B36-67FB-7640-B1A1-5AB9A3A57A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</Words>
  <Application>Microsoft Macintosh PowerPoint</Application>
  <PresentationFormat>Custom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Saudi</vt:lpstr>
      <vt:lpstr>Office Theme</vt:lpstr>
      <vt:lpstr>العنوان</vt:lpstr>
      <vt:lpstr>PowerPoint Presentation</vt:lpstr>
      <vt:lpstr>PowerPoint Presentation</vt:lpstr>
      <vt:lpstr>PowerPoint Presentation</vt:lpstr>
      <vt:lpstr>PowerPoint Presentation</vt:lpstr>
      <vt:lpstr>العنوان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subject/>
  <dc:creator>Ghadah Shayem Alshammary</dc:creator>
  <cp:keywords/>
  <dc:description/>
  <cp:lastModifiedBy>Ghadah Shayem Alshammary</cp:lastModifiedBy>
  <cp:revision>1</cp:revision>
  <dcterms:created xsi:type="dcterms:W3CDTF">2025-12-31T10:59:10Z</dcterms:created>
  <dcterms:modified xsi:type="dcterms:W3CDTF">2025-12-31T10:59:19Z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96578f-6ae1-40cd-93dd-1a3b7a6ede66_Enabled">
    <vt:lpwstr>true</vt:lpwstr>
  </property>
  <property fmtid="{D5CDD505-2E9C-101B-9397-08002B2CF9AE}" pid="3" name="MSIP_Label_b196578f-6ae1-40cd-93dd-1a3b7a6ede66_SetDate">
    <vt:lpwstr>2025-12-31T10:59:19Z</vt:lpwstr>
  </property>
  <property fmtid="{D5CDD505-2E9C-101B-9397-08002B2CF9AE}" pid="4" name="MSIP_Label_b196578f-6ae1-40cd-93dd-1a3b7a6ede66_Method">
    <vt:lpwstr>Standard</vt:lpwstr>
  </property>
  <property fmtid="{D5CDD505-2E9C-101B-9397-08002B2CF9AE}" pid="5" name="MSIP_Label_b196578f-6ae1-40cd-93dd-1a3b7a6ede66_Name">
    <vt:lpwstr>Public - عام</vt:lpwstr>
  </property>
  <property fmtid="{D5CDD505-2E9C-101B-9397-08002B2CF9AE}" pid="6" name="MSIP_Label_b196578f-6ae1-40cd-93dd-1a3b7a6ede66_SiteId">
    <vt:lpwstr>2c86bbfc-8d04-41ff-a83a-942f075e0f60</vt:lpwstr>
  </property>
  <property fmtid="{D5CDD505-2E9C-101B-9397-08002B2CF9AE}" pid="7" name="MSIP_Label_b196578f-6ae1-40cd-93dd-1a3b7a6ede66_ActionId">
    <vt:lpwstr>9c046c62-ed44-48ea-8de4-2f04ada1e57d</vt:lpwstr>
  </property>
  <property fmtid="{D5CDD505-2E9C-101B-9397-08002B2CF9AE}" pid="8" name="MSIP_Label_b196578f-6ae1-40cd-93dd-1a3b7a6ede66_ContentBits">
    <vt:lpwstr>0</vt:lpwstr>
  </property>
</Properties>
</file>