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64" d="100"/>
          <a:sy n="64" d="100"/>
        </p:scale>
        <p:origin x="2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06A08-72F8-0CC5-137A-3BE0BC97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3729291"/>
            <a:ext cx="11830050" cy="2106083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9E4A88-5B26-8FD4-C269-9B684DA4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939618"/>
            <a:ext cx="11830050" cy="959912"/>
          </a:xfrm>
        </p:spPr>
        <p:txBody>
          <a:bodyPr>
            <a:noAutofit/>
          </a:bodyPr>
          <a:lstStyle>
            <a:lvl1pPr algn="r" rtl="1">
              <a:defRPr sz="8000">
                <a:solidFill>
                  <a:schemeClr val="bg1"/>
                </a:solidFill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22E733-A055-635C-BD73-32D62D7758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2975" y="7003774"/>
            <a:ext cx="11830050" cy="5130800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413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10E303-4DCD-0C82-56F7-91C2423E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4751917"/>
            <a:ext cx="11830050" cy="2106083"/>
          </a:xfrm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2124FA-25CE-9A79-BA0F-AD8281DC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6962244"/>
            <a:ext cx="11830050" cy="959912"/>
          </a:xfrm>
        </p:spPr>
        <p:txBody>
          <a:bodyPr>
            <a:noAutofit/>
          </a:bodyPr>
          <a:lstStyle>
            <a:lvl1pPr algn="r" rtl="1">
              <a:defRPr sz="8000">
                <a:solidFill>
                  <a:schemeClr val="tx1"/>
                </a:solidFill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6E138B-8F75-B32E-001A-49CD68494E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2975" y="8026400"/>
            <a:ext cx="11830050" cy="5130800"/>
          </a:xfrm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716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391320-3300-6DA5-F2E7-836643B2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3729291"/>
            <a:ext cx="11830050" cy="2106083"/>
          </a:xfrm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B69A6A-A695-B819-12A9-79731955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939618"/>
            <a:ext cx="11830050" cy="959912"/>
          </a:xfrm>
        </p:spPr>
        <p:txBody>
          <a:bodyPr>
            <a:noAutofit/>
          </a:bodyPr>
          <a:lstStyle>
            <a:lvl1pPr algn="r" rtl="1">
              <a:defRPr sz="8000">
                <a:solidFill>
                  <a:schemeClr val="tx1"/>
                </a:solidFill>
                <a:latin typeface="Saudi" panose="020B0504010101010102" pitchFamily="34" charset="-78"/>
                <a:cs typeface="Saudi" panose="020B0504010101010102" pitchFamily="34" charset="-78"/>
              </a:defRPr>
            </a:lvl1pPr>
          </a:lstStyle>
          <a:p>
            <a:r>
              <a:rPr lang="en-US"/>
              <a:t>Click to edit Master title style</a:t>
            </a:r>
            <a:endParaRPr lang="en-S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8F98A-A686-4F39-E09F-C003D51BD12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2975" y="7003774"/>
            <a:ext cx="11830050" cy="5130800"/>
          </a:xfrm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28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F99A5-378B-914B-81AA-17EFDD5E83B1}" type="datetimeFigureOut">
              <a:rPr lang="en-SA" smtClean="0"/>
              <a:t>05/02/2026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4432B0-83F9-2A4B-959D-E2429E596D40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350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88429-33A6-9410-E648-913615CD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F007D-D67E-B53C-30FC-92B0E46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29671C-A123-FBB6-631B-3BC4BA9090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6" name="Picture 5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A0449443-89A2-B154-DED0-63BFBD28B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789" y="11693697"/>
            <a:ext cx="779211" cy="660229"/>
          </a:xfrm>
          <a:prstGeom prst="rect">
            <a:avLst/>
          </a:prstGeom>
        </p:spPr>
      </p:pic>
      <p:pic>
        <p:nvPicPr>
          <p:cNvPr id="7" name="Picture 6" descr="A black and blue calendar&#10;&#10;Description automatically generated">
            <a:extLst>
              <a:ext uri="{FF2B5EF4-FFF2-40B4-BE49-F238E27FC236}">
                <a16:creationId xmlns:a16="http://schemas.microsoft.com/office/drawing/2014/main" id="{CB3AA92E-82B5-1920-526A-F168559E5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034" y="8856272"/>
            <a:ext cx="674228" cy="660229"/>
          </a:xfrm>
          <a:prstGeom prst="rect">
            <a:avLst/>
          </a:prstGeom>
        </p:spPr>
      </p:pic>
      <p:pic>
        <p:nvPicPr>
          <p:cNvPr id="8" name="Picture 7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A4346F47-1491-DF17-266C-5FDAB1D9B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780" y="10749261"/>
            <a:ext cx="716220" cy="660229"/>
          </a:xfrm>
          <a:prstGeom prst="rect">
            <a:avLst/>
          </a:prstGeom>
        </p:spPr>
      </p:pic>
      <p:pic>
        <p:nvPicPr>
          <p:cNvPr id="9" name="Picture 8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248EBE9B-8A02-7BE8-DAC1-1661C62AE5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9453" y="9804825"/>
            <a:ext cx="660229" cy="66022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CC3C805-EDE4-FA09-210F-612F95ECAC36}"/>
              </a:ext>
            </a:extLst>
          </p:cNvPr>
          <p:cNvSpPr txBox="1">
            <a:spLocks/>
          </p:cNvSpPr>
          <p:nvPr/>
        </p:nvSpPr>
        <p:spPr>
          <a:xfrm>
            <a:off x="2902081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8F05351-7306-2200-5072-894759A69A75}"/>
              </a:ext>
            </a:extLst>
          </p:cNvPr>
          <p:cNvSpPr txBox="1">
            <a:spLocks/>
          </p:cNvSpPr>
          <p:nvPr/>
        </p:nvSpPr>
        <p:spPr>
          <a:xfrm>
            <a:off x="2895212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09B8D6F-9A28-26DC-8D02-7138743D49BC}"/>
              </a:ext>
            </a:extLst>
          </p:cNvPr>
          <p:cNvSpPr txBox="1">
            <a:spLocks/>
          </p:cNvSpPr>
          <p:nvPr/>
        </p:nvSpPr>
        <p:spPr>
          <a:xfrm>
            <a:off x="2902081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40FCC91-656E-E72D-DCF0-BFAC4ABAF956}"/>
              </a:ext>
            </a:extLst>
          </p:cNvPr>
          <p:cNvSpPr txBox="1">
            <a:spLocks/>
          </p:cNvSpPr>
          <p:nvPr/>
        </p:nvSpPr>
        <p:spPr>
          <a:xfrm>
            <a:off x="2902081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AAAE-9869-3617-8B6F-96AF6A6D5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312FA-B216-9258-9D35-6F5AC3684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457243-8C7F-62D5-8753-3BD5D720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CF556-4D4A-99C1-D697-8EE07E82450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6" name="Picture 5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68569409-D10A-B614-8F52-E26F09B8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77" y="11693697"/>
            <a:ext cx="779211" cy="660229"/>
          </a:xfrm>
          <a:prstGeom prst="rect">
            <a:avLst/>
          </a:prstGeom>
        </p:spPr>
      </p:pic>
      <p:pic>
        <p:nvPicPr>
          <p:cNvPr id="7" name="Picture 6" descr="A black and blue calendar&#10;&#10;Description automatically generated">
            <a:extLst>
              <a:ext uri="{FF2B5EF4-FFF2-40B4-BE49-F238E27FC236}">
                <a16:creationId xmlns:a16="http://schemas.microsoft.com/office/drawing/2014/main" id="{DB913CC4-2308-45B9-68E6-55BCD533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22" y="8856272"/>
            <a:ext cx="674228" cy="660229"/>
          </a:xfrm>
          <a:prstGeom prst="rect">
            <a:avLst/>
          </a:prstGeom>
        </p:spPr>
      </p:pic>
      <p:pic>
        <p:nvPicPr>
          <p:cNvPr id="8" name="Picture 7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96B1F662-EB19-A18D-32DB-60666590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568" y="10749261"/>
            <a:ext cx="716220" cy="660229"/>
          </a:xfrm>
          <a:prstGeom prst="rect">
            <a:avLst/>
          </a:prstGeom>
        </p:spPr>
      </p:pic>
      <p:pic>
        <p:nvPicPr>
          <p:cNvPr id="9" name="Picture 8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F59046B-1EAB-A53B-6800-5E7BA087E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241" y="9804825"/>
            <a:ext cx="660229" cy="66022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C16E1A1-AD9C-A9B3-4B6E-8092F7D6D13A}"/>
              </a:ext>
            </a:extLst>
          </p:cNvPr>
          <p:cNvSpPr txBox="1">
            <a:spLocks/>
          </p:cNvSpPr>
          <p:nvPr/>
        </p:nvSpPr>
        <p:spPr>
          <a:xfrm>
            <a:off x="6864869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2AD5F3F-5F87-7B3F-DE93-14DE794CF362}"/>
              </a:ext>
            </a:extLst>
          </p:cNvPr>
          <p:cNvSpPr txBox="1">
            <a:spLocks/>
          </p:cNvSpPr>
          <p:nvPr/>
        </p:nvSpPr>
        <p:spPr>
          <a:xfrm>
            <a:off x="6858000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130F6D0-FAA8-8E2B-91F4-58BB00E9EE4B}"/>
              </a:ext>
            </a:extLst>
          </p:cNvPr>
          <p:cNvSpPr txBox="1">
            <a:spLocks/>
          </p:cNvSpPr>
          <p:nvPr/>
        </p:nvSpPr>
        <p:spPr>
          <a:xfrm>
            <a:off x="6864869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276BFF-6A0C-0FAD-4FC2-F7137AE1E086}"/>
              </a:ext>
            </a:extLst>
          </p:cNvPr>
          <p:cNvSpPr txBox="1">
            <a:spLocks/>
          </p:cNvSpPr>
          <p:nvPr/>
        </p:nvSpPr>
        <p:spPr>
          <a:xfrm>
            <a:off x="6864869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3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7AA3-6D62-24B1-2C7A-E5CDC9204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3972-F391-23DE-35A7-B73392DA6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7D9082-6A66-7A07-D9A8-9EFB0634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815FA-7065-3F46-586A-3E860DFF1D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6" name="Picture 5" descr="A group of people with a circle&#10;&#10;Description automatically generated">
            <a:extLst>
              <a:ext uri="{FF2B5EF4-FFF2-40B4-BE49-F238E27FC236}">
                <a16:creationId xmlns:a16="http://schemas.microsoft.com/office/drawing/2014/main" id="{6BF9E667-4720-73D3-493A-F1E91173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808" y="11693697"/>
            <a:ext cx="779211" cy="660229"/>
          </a:xfrm>
          <a:prstGeom prst="rect">
            <a:avLst/>
          </a:prstGeom>
        </p:spPr>
      </p:pic>
      <p:pic>
        <p:nvPicPr>
          <p:cNvPr id="7" name="Picture 6" descr="A black and blue calendar&#10;&#10;Description automatically generated">
            <a:extLst>
              <a:ext uri="{FF2B5EF4-FFF2-40B4-BE49-F238E27FC236}">
                <a16:creationId xmlns:a16="http://schemas.microsoft.com/office/drawing/2014/main" id="{4D33FCBC-7B08-A429-7136-2235B053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53" y="8856272"/>
            <a:ext cx="674228" cy="660229"/>
          </a:xfrm>
          <a:prstGeom prst="rect">
            <a:avLst/>
          </a:prstGeom>
        </p:spPr>
      </p:pic>
      <p:pic>
        <p:nvPicPr>
          <p:cNvPr id="8" name="Picture 7" descr="A blue pin on a black background&#10;&#10;Description automatically generated">
            <a:extLst>
              <a:ext uri="{FF2B5EF4-FFF2-40B4-BE49-F238E27FC236}">
                <a16:creationId xmlns:a16="http://schemas.microsoft.com/office/drawing/2014/main" id="{9FFF03CF-0B76-8687-D62B-0ABA6382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799" y="10749261"/>
            <a:ext cx="716220" cy="660229"/>
          </a:xfrm>
          <a:prstGeom prst="rect">
            <a:avLst/>
          </a:prstGeom>
        </p:spPr>
      </p:pic>
      <p:pic>
        <p:nvPicPr>
          <p:cNvPr id="9" name="Picture 8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4A7F9A53-D3D4-0C38-8EB4-1E7392905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472" y="9804825"/>
            <a:ext cx="660229" cy="66022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C590784-B5DD-47E6-4647-63EB6D50E812}"/>
              </a:ext>
            </a:extLst>
          </p:cNvPr>
          <p:cNvSpPr txBox="1">
            <a:spLocks/>
          </p:cNvSpPr>
          <p:nvPr/>
        </p:nvSpPr>
        <p:spPr>
          <a:xfrm>
            <a:off x="3973100" y="8940521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اليوم، التاريخ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D020A64-F873-839B-C9E0-9024C283B426}"/>
              </a:ext>
            </a:extLst>
          </p:cNvPr>
          <p:cNvSpPr txBox="1">
            <a:spLocks/>
          </p:cNvSpPr>
          <p:nvPr/>
        </p:nvSpPr>
        <p:spPr>
          <a:xfrm>
            <a:off x="3966231" y="9883107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الوقت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FE4D0F8-EC11-3CFD-C7B8-13DB827F331F}"/>
              </a:ext>
            </a:extLst>
          </p:cNvPr>
          <p:cNvSpPr txBox="1">
            <a:spLocks/>
          </p:cNvSpPr>
          <p:nvPr/>
        </p:nvSpPr>
        <p:spPr>
          <a:xfrm>
            <a:off x="3973100" y="10825693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المكان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2B2D0DD-53C5-D800-E10A-74C94E73839A}"/>
              </a:ext>
            </a:extLst>
          </p:cNvPr>
          <p:cNvSpPr txBox="1">
            <a:spLocks/>
          </p:cNvSpPr>
          <p:nvPr/>
        </p:nvSpPr>
        <p:spPr>
          <a:xfrm>
            <a:off x="3973100" y="11768279"/>
            <a:ext cx="2884900" cy="255532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33662" indent="-133662" algn="r" defTabSz="534650" rtl="1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63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0987" indent="-133662" algn="r" defTabSz="534650" rtl="1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</a:rPr>
              <a:t>الفئة المستهدفة</a:t>
            </a:r>
            <a:endParaRPr lang="en-S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U 2">
      <a:dk1>
        <a:srgbClr val="32395A"/>
      </a:dk1>
      <a:lt1>
        <a:srgbClr val="FFFFFF"/>
      </a:lt1>
      <a:dk2>
        <a:srgbClr val="958D74"/>
      </a:dk2>
      <a:lt2>
        <a:srgbClr val="E1D8BE"/>
      </a:lt2>
      <a:accent1>
        <a:srgbClr val="3A5A95"/>
      </a:accent1>
      <a:accent2>
        <a:srgbClr val="943061"/>
      </a:accent2>
      <a:accent3>
        <a:srgbClr val="E94D1A"/>
      </a:accent3>
      <a:accent4>
        <a:srgbClr val="F1CC0C"/>
      </a:accent4>
      <a:accent5>
        <a:srgbClr val="BDBE33"/>
      </a:accent5>
      <a:accent6>
        <a:srgbClr val="338383"/>
      </a:accent6>
      <a:hlink>
        <a:srgbClr val="3A5A95"/>
      </a:hlink>
      <a:folHlink>
        <a:srgbClr val="943061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cial Media C" id="{D43FCFB2-4454-9C4D-AC20-CAFEF8C50CE2}" vid="{E054C104-A032-F94E-B278-6F98098A3B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Macintosh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Saudi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Ghadah Shayem Alshammary</dc:creator>
  <cp:keywords/>
  <dc:description/>
  <cp:lastModifiedBy>Ghadah Shayem Alshammary</cp:lastModifiedBy>
  <cp:revision>1</cp:revision>
  <dcterms:created xsi:type="dcterms:W3CDTF">2026-02-05T09:52:35Z</dcterms:created>
  <dcterms:modified xsi:type="dcterms:W3CDTF">2026-02-05T09:52:50Z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96578f-6ae1-40cd-93dd-1a3b7a6ede66_Enabled">
    <vt:lpwstr>true</vt:lpwstr>
  </property>
  <property fmtid="{D5CDD505-2E9C-101B-9397-08002B2CF9AE}" pid="3" name="MSIP_Label_b196578f-6ae1-40cd-93dd-1a3b7a6ede66_SetDate">
    <vt:lpwstr>2026-02-05T09:52:50Z</vt:lpwstr>
  </property>
  <property fmtid="{D5CDD505-2E9C-101B-9397-08002B2CF9AE}" pid="4" name="MSIP_Label_b196578f-6ae1-40cd-93dd-1a3b7a6ede66_Method">
    <vt:lpwstr>Standard</vt:lpwstr>
  </property>
  <property fmtid="{D5CDD505-2E9C-101B-9397-08002B2CF9AE}" pid="5" name="MSIP_Label_b196578f-6ae1-40cd-93dd-1a3b7a6ede66_Name">
    <vt:lpwstr>Public - عام</vt:lpwstr>
  </property>
  <property fmtid="{D5CDD505-2E9C-101B-9397-08002B2CF9AE}" pid="6" name="MSIP_Label_b196578f-6ae1-40cd-93dd-1a3b7a6ede66_SiteId">
    <vt:lpwstr>2c86bbfc-8d04-41ff-a83a-942f075e0f60</vt:lpwstr>
  </property>
  <property fmtid="{D5CDD505-2E9C-101B-9397-08002B2CF9AE}" pid="7" name="MSIP_Label_b196578f-6ae1-40cd-93dd-1a3b7a6ede66_ActionId">
    <vt:lpwstr>26180fe1-a39b-4c9c-9c0a-3e3ed640c697</vt:lpwstr>
  </property>
  <property fmtid="{D5CDD505-2E9C-101B-9397-08002B2CF9AE}" pid="8" name="MSIP_Label_b196578f-6ae1-40cd-93dd-1a3b7a6ede66_ContentBits">
    <vt:lpwstr>0</vt:lpwstr>
  </property>
</Properties>
</file>